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61" r:id="rId5"/>
    <p:sldId id="263" r:id="rId6"/>
    <p:sldId id="264" r:id="rId7"/>
    <p:sldId id="262" r:id="rId8"/>
    <p:sldId id="265" r:id="rId9"/>
    <p:sldId id="268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0" r:id="rId21"/>
    <p:sldId id="277" r:id="rId22"/>
    <p:sldId id="278" r:id="rId23"/>
    <p:sldId id="281" r:id="rId24"/>
    <p:sldId id="279" r:id="rId25"/>
    <p:sldId id="282" r:id="rId26"/>
    <p:sldId id="283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IMCODES-ISU/.github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SIMCODES-ISU/.github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8DC23-EDCF-4397-B85B-ED214F2909D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0646F3-7047-4051-AA81-6E24506D512C}">
      <dgm:prSet/>
      <dgm:spPr/>
      <dgm:t>
        <a:bodyPr/>
        <a:lstStyle/>
        <a:p>
          <a:r>
            <a:rPr lang="en-US"/>
            <a:t>Strictly speaking, it’s a terminal you can use to interact with the Linux OS.</a:t>
          </a:r>
        </a:p>
      </dgm:t>
    </dgm:pt>
    <dgm:pt modelId="{231E4B6C-345B-46B5-859F-6B1F64407897}" type="parTrans" cxnId="{7CEE396A-4C12-44F0-A1F4-009BB4B230E3}">
      <dgm:prSet/>
      <dgm:spPr/>
      <dgm:t>
        <a:bodyPr/>
        <a:lstStyle/>
        <a:p>
          <a:endParaRPr lang="en-US"/>
        </a:p>
      </dgm:t>
    </dgm:pt>
    <dgm:pt modelId="{4E885A44-B6B3-4F92-A6BC-C4D56550C4FE}" type="sibTrans" cxnId="{7CEE396A-4C12-44F0-A1F4-009BB4B230E3}">
      <dgm:prSet/>
      <dgm:spPr/>
      <dgm:t>
        <a:bodyPr/>
        <a:lstStyle/>
        <a:p>
          <a:endParaRPr lang="en-US"/>
        </a:p>
      </dgm:t>
    </dgm:pt>
    <dgm:pt modelId="{691C07F9-2804-43A4-B464-880F599C3C98}">
      <dgm:prSet/>
      <dgm:spPr/>
      <dgm:t>
        <a:bodyPr/>
        <a:lstStyle/>
        <a:p>
          <a:r>
            <a:rPr lang="en-US"/>
            <a:t>More loosely, it’s a terminal that supports Linux commands.</a:t>
          </a:r>
        </a:p>
      </dgm:t>
    </dgm:pt>
    <dgm:pt modelId="{CDE3727C-5C7C-4638-8B2A-976A84C2D629}" type="parTrans" cxnId="{439467E1-259F-432E-A65B-ED60C6E0A336}">
      <dgm:prSet/>
      <dgm:spPr/>
      <dgm:t>
        <a:bodyPr/>
        <a:lstStyle/>
        <a:p>
          <a:endParaRPr lang="en-US"/>
        </a:p>
      </dgm:t>
    </dgm:pt>
    <dgm:pt modelId="{934E59AC-981D-4EE0-B6A2-9D7A70C1BF7F}" type="sibTrans" cxnId="{439467E1-259F-432E-A65B-ED60C6E0A336}">
      <dgm:prSet/>
      <dgm:spPr/>
      <dgm:t>
        <a:bodyPr/>
        <a:lstStyle/>
        <a:p>
          <a:endParaRPr lang="en-US"/>
        </a:p>
      </dgm:t>
    </dgm:pt>
    <dgm:pt modelId="{7EB87A65-9F41-4F9A-B813-548A78246038}">
      <dgm:prSet custT="1"/>
      <dgm:spPr/>
      <dgm:t>
        <a:bodyPr/>
        <a:lstStyle/>
        <a:p>
          <a:r>
            <a:rPr lang="en-US" sz="1400" dirty="0"/>
            <a:t>Contrast this with Window’s PowerShell (if you know about it).</a:t>
          </a:r>
        </a:p>
      </dgm:t>
    </dgm:pt>
    <dgm:pt modelId="{FBB06251-C6BD-46F9-A24A-143F1FFFB675}" type="parTrans" cxnId="{5C744DEA-10FC-43E6-953D-F6CA2611D862}">
      <dgm:prSet/>
      <dgm:spPr/>
      <dgm:t>
        <a:bodyPr/>
        <a:lstStyle/>
        <a:p>
          <a:endParaRPr lang="en-US"/>
        </a:p>
      </dgm:t>
    </dgm:pt>
    <dgm:pt modelId="{C7F86BD7-F630-41D7-B1D5-654679998FDD}" type="sibTrans" cxnId="{5C744DEA-10FC-43E6-953D-F6CA2611D862}">
      <dgm:prSet/>
      <dgm:spPr/>
      <dgm:t>
        <a:bodyPr/>
        <a:lstStyle/>
        <a:p>
          <a:endParaRPr lang="en-US"/>
        </a:p>
      </dgm:t>
    </dgm:pt>
    <dgm:pt modelId="{E69329CA-F715-4E1C-A25F-CD0DF2C56EF3}">
      <dgm:prSet/>
      <dgm:spPr/>
      <dgm:t>
        <a:bodyPr/>
        <a:lstStyle/>
        <a:p>
          <a:r>
            <a:rPr lang="en-US"/>
            <a:t>TL;DR.</a:t>
          </a:r>
        </a:p>
      </dgm:t>
    </dgm:pt>
    <dgm:pt modelId="{7467F94E-8957-44E5-92F8-5E88EA709FB2}" type="parTrans" cxnId="{9DBCC32E-67C0-40EE-80DB-BD86EA4B7E1B}">
      <dgm:prSet/>
      <dgm:spPr/>
      <dgm:t>
        <a:bodyPr/>
        <a:lstStyle/>
        <a:p>
          <a:endParaRPr lang="en-US"/>
        </a:p>
      </dgm:t>
    </dgm:pt>
    <dgm:pt modelId="{CD0E9D81-FC38-43AC-A0C3-1EA30CB0BF02}" type="sibTrans" cxnId="{9DBCC32E-67C0-40EE-80DB-BD86EA4B7E1B}">
      <dgm:prSet/>
      <dgm:spPr/>
      <dgm:t>
        <a:bodyPr/>
        <a:lstStyle/>
        <a:p>
          <a:endParaRPr lang="en-US"/>
        </a:p>
      </dgm:t>
    </dgm:pt>
    <dgm:pt modelId="{6F7282CF-7195-47AC-BA44-D8B06679FBA9}">
      <dgm:prSet custT="1"/>
      <dgm:spPr/>
      <dgm:t>
        <a:bodyPr/>
        <a:lstStyle/>
        <a:p>
          <a:r>
            <a:rPr lang="en-US" sz="1200" dirty="0"/>
            <a:t>“Linux” = best OS (according to programmers).</a:t>
          </a:r>
        </a:p>
      </dgm:t>
    </dgm:pt>
    <dgm:pt modelId="{75AB72A1-1542-4A3A-8AED-A3A2C4444AE4}" type="parTrans" cxnId="{C1D644B8-7DE5-4D98-A950-133A75A3EB2E}">
      <dgm:prSet/>
      <dgm:spPr/>
      <dgm:t>
        <a:bodyPr/>
        <a:lstStyle/>
        <a:p>
          <a:endParaRPr lang="en-US"/>
        </a:p>
      </dgm:t>
    </dgm:pt>
    <dgm:pt modelId="{CA26198A-33E9-4E85-B793-F4FA7D7298AD}" type="sibTrans" cxnId="{C1D644B8-7DE5-4D98-A950-133A75A3EB2E}">
      <dgm:prSet/>
      <dgm:spPr/>
      <dgm:t>
        <a:bodyPr/>
        <a:lstStyle/>
        <a:p>
          <a:endParaRPr lang="en-US"/>
        </a:p>
      </dgm:t>
    </dgm:pt>
    <dgm:pt modelId="{B9D53736-B734-441D-828C-2EC41D98F387}">
      <dgm:prSet custT="1"/>
      <dgm:spPr/>
      <dgm:t>
        <a:bodyPr/>
        <a:lstStyle/>
        <a:p>
          <a:r>
            <a:rPr lang="en-US" sz="1100" dirty="0"/>
            <a:t>“Terminal” = way to interact with your computer via text.</a:t>
          </a:r>
        </a:p>
      </dgm:t>
    </dgm:pt>
    <dgm:pt modelId="{CFF62F6D-9179-4C25-84B2-FAAD6FA350F1}" type="parTrans" cxnId="{0FFBAE39-9F17-4BB1-B7B0-A09D2DD24AC2}">
      <dgm:prSet/>
      <dgm:spPr/>
      <dgm:t>
        <a:bodyPr/>
        <a:lstStyle/>
        <a:p>
          <a:endParaRPr lang="en-US"/>
        </a:p>
      </dgm:t>
    </dgm:pt>
    <dgm:pt modelId="{3612824B-274C-4368-9E27-EB381BD2B712}" type="sibTrans" cxnId="{0FFBAE39-9F17-4BB1-B7B0-A09D2DD24AC2}">
      <dgm:prSet/>
      <dgm:spPr/>
      <dgm:t>
        <a:bodyPr/>
        <a:lstStyle/>
        <a:p>
          <a:endParaRPr lang="en-US"/>
        </a:p>
      </dgm:t>
    </dgm:pt>
    <dgm:pt modelId="{B241B4AF-FDD2-4383-A8DA-165E9F401747}">
      <dgm:prSet/>
      <dgm:spPr/>
      <dgm:t>
        <a:bodyPr/>
        <a:lstStyle/>
        <a:p>
          <a:r>
            <a:rPr lang="en-US" dirty="0"/>
            <a:t>“Linux Terminal” = is the best way to interact with your computer via text (according to programmers).</a:t>
          </a:r>
        </a:p>
      </dgm:t>
    </dgm:pt>
    <dgm:pt modelId="{68D7AA65-C134-4B03-BA2B-F532C317F533}" type="parTrans" cxnId="{D69F7F0D-AC62-4030-9598-0EC47D7B56F1}">
      <dgm:prSet/>
      <dgm:spPr/>
      <dgm:t>
        <a:bodyPr/>
        <a:lstStyle/>
        <a:p>
          <a:endParaRPr lang="en-US"/>
        </a:p>
      </dgm:t>
    </dgm:pt>
    <dgm:pt modelId="{7D37CF02-3F53-4B95-84D4-1C875CFAD44A}" type="sibTrans" cxnId="{D69F7F0D-AC62-4030-9598-0EC47D7B56F1}">
      <dgm:prSet/>
      <dgm:spPr/>
      <dgm:t>
        <a:bodyPr/>
        <a:lstStyle/>
        <a:p>
          <a:endParaRPr lang="en-US"/>
        </a:p>
      </dgm:t>
    </dgm:pt>
    <dgm:pt modelId="{679901A1-4550-48C4-AAD1-EB88E8C77822}">
      <dgm:prSet/>
      <dgm:spPr/>
      <dgm:t>
        <a:bodyPr/>
        <a:lstStyle/>
        <a:p>
          <a:r>
            <a:rPr lang="en-US"/>
            <a:t>Disclaimer: From here forward we assume Linux terminals, i.e., if you try the commands in PowerShell or another terminal they may not work.</a:t>
          </a:r>
        </a:p>
      </dgm:t>
    </dgm:pt>
    <dgm:pt modelId="{A6CE573B-305D-4A7E-8251-632C3F28FEA9}" type="parTrans" cxnId="{29A3E327-20D7-422D-9D00-77C5078F9AFE}">
      <dgm:prSet/>
      <dgm:spPr/>
      <dgm:t>
        <a:bodyPr/>
        <a:lstStyle/>
        <a:p>
          <a:endParaRPr lang="en-US"/>
        </a:p>
      </dgm:t>
    </dgm:pt>
    <dgm:pt modelId="{6B43C3FF-711C-4042-B54A-B3E050A64D8D}" type="sibTrans" cxnId="{29A3E327-20D7-422D-9D00-77C5078F9AFE}">
      <dgm:prSet/>
      <dgm:spPr/>
      <dgm:t>
        <a:bodyPr/>
        <a:lstStyle/>
        <a:p>
          <a:endParaRPr lang="en-US"/>
        </a:p>
      </dgm:t>
    </dgm:pt>
    <dgm:pt modelId="{2A05DCEB-2EB2-4340-A417-116478914220}" type="pres">
      <dgm:prSet presAssocID="{4B18DC23-EDCF-4397-B85B-ED214F2909D5}" presName="Name0" presStyleCnt="0">
        <dgm:presLayoutVars>
          <dgm:dir/>
          <dgm:animLvl val="lvl"/>
          <dgm:resizeHandles val="exact"/>
        </dgm:presLayoutVars>
      </dgm:prSet>
      <dgm:spPr/>
    </dgm:pt>
    <dgm:pt modelId="{D9B1983E-FA77-044F-870F-B0DCEB1DC1F4}" type="pres">
      <dgm:prSet presAssocID="{679901A1-4550-48C4-AAD1-EB88E8C77822}" presName="boxAndChildren" presStyleCnt="0"/>
      <dgm:spPr/>
    </dgm:pt>
    <dgm:pt modelId="{12ED06EF-C97D-B246-876F-71A3A879B4BA}" type="pres">
      <dgm:prSet presAssocID="{679901A1-4550-48C4-AAD1-EB88E8C77822}" presName="parentTextBox" presStyleLbl="node1" presStyleIdx="0" presStyleCnt="4"/>
      <dgm:spPr/>
    </dgm:pt>
    <dgm:pt modelId="{8B1117BE-8513-C74E-9987-C37FD71E9E4C}" type="pres">
      <dgm:prSet presAssocID="{CD0E9D81-FC38-43AC-A0C3-1EA30CB0BF02}" presName="sp" presStyleCnt="0"/>
      <dgm:spPr/>
    </dgm:pt>
    <dgm:pt modelId="{348D7887-A26F-D046-94C0-C7BEA5191278}" type="pres">
      <dgm:prSet presAssocID="{E69329CA-F715-4E1C-A25F-CD0DF2C56EF3}" presName="arrowAndChildren" presStyleCnt="0"/>
      <dgm:spPr/>
    </dgm:pt>
    <dgm:pt modelId="{6145ACC0-0C79-D043-94C5-7E18FF5F5C84}" type="pres">
      <dgm:prSet presAssocID="{E69329CA-F715-4E1C-A25F-CD0DF2C56EF3}" presName="parentTextArrow" presStyleLbl="node1" presStyleIdx="0" presStyleCnt="4"/>
      <dgm:spPr/>
    </dgm:pt>
    <dgm:pt modelId="{B2EC01FF-BC13-804F-973C-3B8A2D1708FD}" type="pres">
      <dgm:prSet presAssocID="{E69329CA-F715-4E1C-A25F-CD0DF2C56EF3}" presName="arrow" presStyleLbl="node1" presStyleIdx="1" presStyleCnt="4"/>
      <dgm:spPr/>
    </dgm:pt>
    <dgm:pt modelId="{0F13E5F8-EDF0-CD41-87D7-26B9940DB820}" type="pres">
      <dgm:prSet presAssocID="{E69329CA-F715-4E1C-A25F-CD0DF2C56EF3}" presName="descendantArrow" presStyleCnt="0"/>
      <dgm:spPr/>
    </dgm:pt>
    <dgm:pt modelId="{0E54F425-ED93-1446-9390-7F93D117D80B}" type="pres">
      <dgm:prSet presAssocID="{6F7282CF-7195-47AC-BA44-D8B06679FBA9}" presName="childTextArrow" presStyleLbl="fgAccFollowNode1" presStyleIdx="0" presStyleCnt="4">
        <dgm:presLayoutVars>
          <dgm:bulletEnabled val="1"/>
        </dgm:presLayoutVars>
      </dgm:prSet>
      <dgm:spPr/>
    </dgm:pt>
    <dgm:pt modelId="{FA6EEDEB-C4C1-444F-814B-A54CBDCBF500}" type="pres">
      <dgm:prSet presAssocID="{B9D53736-B734-441D-828C-2EC41D98F387}" presName="childTextArrow" presStyleLbl="fgAccFollowNode1" presStyleIdx="1" presStyleCnt="4">
        <dgm:presLayoutVars>
          <dgm:bulletEnabled val="1"/>
        </dgm:presLayoutVars>
      </dgm:prSet>
      <dgm:spPr/>
    </dgm:pt>
    <dgm:pt modelId="{CA93343A-46D7-6B4A-972B-931A5C166449}" type="pres">
      <dgm:prSet presAssocID="{B241B4AF-FDD2-4383-A8DA-165E9F401747}" presName="childTextArrow" presStyleLbl="fgAccFollowNode1" presStyleIdx="2" presStyleCnt="4">
        <dgm:presLayoutVars>
          <dgm:bulletEnabled val="1"/>
        </dgm:presLayoutVars>
      </dgm:prSet>
      <dgm:spPr/>
    </dgm:pt>
    <dgm:pt modelId="{C3E1E154-10A7-674D-A5A8-8DACBB1B7C3C}" type="pres">
      <dgm:prSet presAssocID="{934E59AC-981D-4EE0-B6A2-9D7A70C1BF7F}" presName="sp" presStyleCnt="0"/>
      <dgm:spPr/>
    </dgm:pt>
    <dgm:pt modelId="{19C53770-29E0-FB44-8C65-F0B3788969F2}" type="pres">
      <dgm:prSet presAssocID="{691C07F9-2804-43A4-B464-880F599C3C98}" presName="arrowAndChildren" presStyleCnt="0"/>
      <dgm:spPr/>
    </dgm:pt>
    <dgm:pt modelId="{E6A8B8D5-0276-F14D-B26A-5C4A0012DA86}" type="pres">
      <dgm:prSet presAssocID="{691C07F9-2804-43A4-B464-880F599C3C98}" presName="parentTextArrow" presStyleLbl="node1" presStyleIdx="1" presStyleCnt="4"/>
      <dgm:spPr/>
    </dgm:pt>
    <dgm:pt modelId="{96E29D54-61F9-6C44-B8CD-02338B117FED}" type="pres">
      <dgm:prSet presAssocID="{691C07F9-2804-43A4-B464-880F599C3C98}" presName="arrow" presStyleLbl="node1" presStyleIdx="2" presStyleCnt="4"/>
      <dgm:spPr/>
    </dgm:pt>
    <dgm:pt modelId="{BD53F0FD-8299-3F41-BE6F-26FB4189B92F}" type="pres">
      <dgm:prSet presAssocID="{691C07F9-2804-43A4-B464-880F599C3C98}" presName="descendantArrow" presStyleCnt="0"/>
      <dgm:spPr/>
    </dgm:pt>
    <dgm:pt modelId="{30F45754-B126-BA4F-ACD4-B84EEECDF80D}" type="pres">
      <dgm:prSet presAssocID="{7EB87A65-9F41-4F9A-B813-548A78246038}" presName="childTextArrow" presStyleLbl="fgAccFollowNode1" presStyleIdx="3" presStyleCnt="4">
        <dgm:presLayoutVars>
          <dgm:bulletEnabled val="1"/>
        </dgm:presLayoutVars>
      </dgm:prSet>
      <dgm:spPr/>
    </dgm:pt>
    <dgm:pt modelId="{83CF3ECA-8F41-B448-AA02-FC06932C21A4}" type="pres">
      <dgm:prSet presAssocID="{4E885A44-B6B3-4F92-A6BC-C4D56550C4FE}" presName="sp" presStyleCnt="0"/>
      <dgm:spPr/>
    </dgm:pt>
    <dgm:pt modelId="{E2FAF466-DB7F-2D4E-8016-F8A0503180DC}" type="pres">
      <dgm:prSet presAssocID="{430646F3-7047-4051-AA81-6E24506D512C}" presName="arrowAndChildren" presStyleCnt="0"/>
      <dgm:spPr/>
    </dgm:pt>
    <dgm:pt modelId="{FB2767F2-F92C-3D46-9D51-0D6F44E010FB}" type="pres">
      <dgm:prSet presAssocID="{430646F3-7047-4051-AA81-6E24506D512C}" presName="parentTextArrow" presStyleLbl="node1" presStyleIdx="3" presStyleCnt="4"/>
      <dgm:spPr/>
    </dgm:pt>
  </dgm:ptLst>
  <dgm:cxnLst>
    <dgm:cxn modelId="{D69F7F0D-AC62-4030-9598-0EC47D7B56F1}" srcId="{E69329CA-F715-4E1C-A25F-CD0DF2C56EF3}" destId="{B241B4AF-FDD2-4383-A8DA-165E9F401747}" srcOrd="2" destOrd="0" parTransId="{68D7AA65-C134-4B03-BA2B-F532C317F533}" sibTransId="{7D37CF02-3F53-4B95-84D4-1C875CFAD44A}"/>
    <dgm:cxn modelId="{4161AA16-E8F4-B248-BCE0-7E43A2C2EC67}" type="presOf" srcId="{4B18DC23-EDCF-4397-B85B-ED214F2909D5}" destId="{2A05DCEB-2EB2-4340-A417-116478914220}" srcOrd="0" destOrd="0" presId="urn:microsoft.com/office/officeart/2005/8/layout/process4"/>
    <dgm:cxn modelId="{B1C38617-136D-5C44-A2B3-1BDAF5185CD8}" type="presOf" srcId="{6F7282CF-7195-47AC-BA44-D8B06679FBA9}" destId="{0E54F425-ED93-1446-9390-7F93D117D80B}" srcOrd="0" destOrd="0" presId="urn:microsoft.com/office/officeart/2005/8/layout/process4"/>
    <dgm:cxn modelId="{9C1DBB18-4446-2940-9B33-D02D5D79456F}" type="presOf" srcId="{691C07F9-2804-43A4-B464-880F599C3C98}" destId="{96E29D54-61F9-6C44-B8CD-02338B117FED}" srcOrd="1" destOrd="0" presId="urn:microsoft.com/office/officeart/2005/8/layout/process4"/>
    <dgm:cxn modelId="{8115581A-FB1A-5941-9F47-8E116B789DA2}" type="presOf" srcId="{430646F3-7047-4051-AA81-6E24506D512C}" destId="{FB2767F2-F92C-3D46-9D51-0D6F44E010FB}" srcOrd="0" destOrd="0" presId="urn:microsoft.com/office/officeart/2005/8/layout/process4"/>
    <dgm:cxn modelId="{29A3E327-20D7-422D-9D00-77C5078F9AFE}" srcId="{4B18DC23-EDCF-4397-B85B-ED214F2909D5}" destId="{679901A1-4550-48C4-AAD1-EB88E8C77822}" srcOrd="3" destOrd="0" parTransId="{A6CE573B-305D-4A7E-8251-632C3F28FEA9}" sibTransId="{6B43C3FF-711C-4042-B54A-B3E050A64D8D}"/>
    <dgm:cxn modelId="{9DBCC32E-67C0-40EE-80DB-BD86EA4B7E1B}" srcId="{4B18DC23-EDCF-4397-B85B-ED214F2909D5}" destId="{E69329CA-F715-4E1C-A25F-CD0DF2C56EF3}" srcOrd="2" destOrd="0" parTransId="{7467F94E-8957-44E5-92F8-5E88EA709FB2}" sibTransId="{CD0E9D81-FC38-43AC-A0C3-1EA30CB0BF02}"/>
    <dgm:cxn modelId="{0FFBAE39-9F17-4BB1-B7B0-A09D2DD24AC2}" srcId="{E69329CA-F715-4E1C-A25F-CD0DF2C56EF3}" destId="{B9D53736-B734-441D-828C-2EC41D98F387}" srcOrd="1" destOrd="0" parTransId="{CFF62F6D-9179-4C25-84B2-FAAD6FA350F1}" sibTransId="{3612824B-274C-4368-9E27-EB381BD2B712}"/>
    <dgm:cxn modelId="{8029F154-E03B-DC48-9880-EC6DBFB51A97}" type="presOf" srcId="{679901A1-4550-48C4-AAD1-EB88E8C77822}" destId="{12ED06EF-C97D-B246-876F-71A3A879B4BA}" srcOrd="0" destOrd="0" presId="urn:microsoft.com/office/officeart/2005/8/layout/process4"/>
    <dgm:cxn modelId="{E559A459-D365-7A40-8E98-922E12DFF226}" type="presOf" srcId="{E69329CA-F715-4E1C-A25F-CD0DF2C56EF3}" destId="{6145ACC0-0C79-D043-94C5-7E18FF5F5C84}" srcOrd="0" destOrd="0" presId="urn:microsoft.com/office/officeart/2005/8/layout/process4"/>
    <dgm:cxn modelId="{7CEE396A-4C12-44F0-A1F4-009BB4B230E3}" srcId="{4B18DC23-EDCF-4397-B85B-ED214F2909D5}" destId="{430646F3-7047-4051-AA81-6E24506D512C}" srcOrd="0" destOrd="0" parTransId="{231E4B6C-345B-46B5-859F-6B1F64407897}" sibTransId="{4E885A44-B6B3-4F92-A6BC-C4D56550C4FE}"/>
    <dgm:cxn modelId="{8444617D-1F81-7042-A089-F053C8104FCA}" type="presOf" srcId="{691C07F9-2804-43A4-B464-880F599C3C98}" destId="{E6A8B8D5-0276-F14D-B26A-5C4A0012DA86}" srcOrd="0" destOrd="0" presId="urn:microsoft.com/office/officeart/2005/8/layout/process4"/>
    <dgm:cxn modelId="{392D9083-BC3C-8340-BF75-9513D066CA61}" type="presOf" srcId="{E69329CA-F715-4E1C-A25F-CD0DF2C56EF3}" destId="{B2EC01FF-BC13-804F-973C-3B8A2D1708FD}" srcOrd="1" destOrd="0" presId="urn:microsoft.com/office/officeart/2005/8/layout/process4"/>
    <dgm:cxn modelId="{5315F1A1-AB75-B147-A10B-B1EEEADD3F4A}" type="presOf" srcId="{7EB87A65-9F41-4F9A-B813-548A78246038}" destId="{30F45754-B126-BA4F-ACD4-B84EEECDF80D}" srcOrd="0" destOrd="0" presId="urn:microsoft.com/office/officeart/2005/8/layout/process4"/>
    <dgm:cxn modelId="{EE34C3B7-4A32-1B47-9E05-4356E855DE27}" type="presOf" srcId="{B241B4AF-FDD2-4383-A8DA-165E9F401747}" destId="{CA93343A-46D7-6B4A-972B-931A5C166449}" srcOrd="0" destOrd="0" presId="urn:microsoft.com/office/officeart/2005/8/layout/process4"/>
    <dgm:cxn modelId="{C1D644B8-7DE5-4D98-A950-133A75A3EB2E}" srcId="{E69329CA-F715-4E1C-A25F-CD0DF2C56EF3}" destId="{6F7282CF-7195-47AC-BA44-D8B06679FBA9}" srcOrd="0" destOrd="0" parTransId="{75AB72A1-1542-4A3A-8AED-A3A2C4444AE4}" sibTransId="{CA26198A-33E9-4E85-B793-F4FA7D7298AD}"/>
    <dgm:cxn modelId="{439467E1-259F-432E-A65B-ED60C6E0A336}" srcId="{4B18DC23-EDCF-4397-B85B-ED214F2909D5}" destId="{691C07F9-2804-43A4-B464-880F599C3C98}" srcOrd="1" destOrd="0" parTransId="{CDE3727C-5C7C-4638-8B2A-976A84C2D629}" sibTransId="{934E59AC-981D-4EE0-B6A2-9D7A70C1BF7F}"/>
    <dgm:cxn modelId="{3F980EE2-5656-AB43-B2EA-2FA24C0C9382}" type="presOf" srcId="{B9D53736-B734-441D-828C-2EC41D98F387}" destId="{FA6EEDEB-C4C1-444F-814B-A54CBDCBF500}" srcOrd="0" destOrd="0" presId="urn:microsoft.com/office/officeart/2005/8/layout/process4"/>
    <dgm:cxn modelId="{5C744DEA-10FC-43E6-953D-F6CA2611D862}" srcId="{691C07F9-2804-43A4-B464-880F599C3C98}" destId="{7EB87A65-9F41-4F9A-B813-548A78246038}" srcOrd="0" destOrd="0" parTransId="{FBB06251-C6BD-46F9-A24A-143F1FFFB675}" sibTransId="{C7F86BD7-F630-41D7-B1D5-654679998FDD}"/>
    <dgm:cxn modelId="{1AF23130-D9E0-B74E-8D02-FD833A44632F}" type="presParOf" srcId="{2A05DCEB-2EB2-4340-A417-116478914220}" destId="{D9B1983E-FA77-044F-870F-B0DCEB1DC1F4}" srcOrd="0" destOrd="0" presId="urn:microsoft.com/office/officeart/2005/8/layout/process4"/>
    <dgm:cxn modelId="{57FBABA0-DE1E-CD46-9189-DA190D878FBF}" type="presParOf" srcId="{D9B1983E-FA77-044F-870F-B0DCEB1DC1F4}" destId="{12ED06EF-C97D-B246-876F-71A3A879B4BA}" srcOrd="0" destOrd="0" presId="urn:microsoft.com/office/officeart/2005/8/layout/process4"/>
    <dgm:cxn modelId="{9FD641D3-A75B-6941-9458-EB189188C329}" type="presParOf" srcId="{2A05DCEB-2EB2-4340-A417-116478914220}" destId="{8B1117BE-8513-C74E-9987-C37FD71E9E4C}" srcOrd="1" destOrd="0" presId="urn:microsoft.com/office/officeart/2005/8/layout/process4"/>
    <dgm:cxn modelId="{4B9ADF86-87A8-7D4C-A5BD-0D75F7FD67E7}" type="presParOf" srcId="{2A05DCEB-2EB2-4340-A417-116478914220}" destId="{348D7887-A26F-D046-94C0-C7BEA5191278}" srcOrd="2" destOrd="0" presId="urn:microsoft.com/office/officeart/2005/8/layout/process4"/>
    <dgm:cxn modelId="{6E868B05-58FB-DF4F-A89C-F1C4D4880709}" type="presParOf" srcId="{348D7887-A26F-D046-94C0-C7BEA5191278}" destId="{6145ACC0-0C79-D043-94C5-7E18FF5F5C84}" srcOrd="0" destOrd="0" presId="urn:microsoft.com/office/officeart/2005/8/layout/process4"/>
    <dgm:cxn modelId="{4051E3BB-6A1E-1C49-A8BC-533967902F45}" type="presParOf" srcId="{348D7887-A26F-D046-94C0-C7BEA5191278}" destId="{B2EC01FF-BC13-804F-973C-3B8A2D1708FD}" srcOrd="1" destOrd="0" presId="urn:microsoft.com/office/officeart/2005/8/layout/process4"/>
    <dgm:cxn modelId="{3AE8ED6F-8BEE-0543-BCEC-2AD8193DF6F0}" type="presParOf" srcId="{348D7887-A26F-D046-94C0-C7BEA5191278}" destId="{0F13E5F8-EDF0-CD41-87D7-26B9940DB820}" srcOrd="2" destOrd="0" presId="urn:microsoft.com/office/officeart/2005/8/layout/process4"/>
    <dgm:cxn modelId="{D06E09BF-A615-CA4D-B81A-1ABCAE33219D}" type="presParOf" srcId="{0F13E5F8-EDF0-CD41-87D7-26B9940DB820}" destId="{0E54F425-ED93-1446-9390-7F93D117D80B}" srcOrd="0" destOrd="0" presId="urn:microsoft.com/office/officeart/2005/8/layout/process4"/>
    <dgm:cxn modelId="{8CD93C61-E4FC-5441-9CD3-5BC784D96AF6}" type="presParOf" srcId="{0F13E5F8-EDF0-CD41-87D7-26B9940DB820}" destId="{FA6EEDEB-C4C1-444F-814B-A54CBDCBF500}" srcOrd="1" destOrd="0" presId="urn:microsoft.com/office/officeart/2005/8/layout/process4"/>
    <dgm:cxn modelId="{0351BCB3-E280-8B4B-A962-2DF85846CC5F}" type="presParOf" srcId="{0F13E5F8-EDF0-CD41-87D7-26B9940DB820}" destId="{CA93343A-46D7-6B4A-972B-931A5C166449}" srcOrd="2" destOrd="0" presId="urn:microsoft.com/office/officeart/2005/8/layout/process4"/>
    <dgm:cxn modelId="{253719FA-08F6-7847-8EED-06B6B01E4ABA}" type="presParOf" srcId="{2A05DCEB-2EB2-4340-A417-116478914220}" destId="{C3E1E154-10A7-674D-A5A8-8DACBB1B7C3C}" srcOrd="3" destOrd="0" presId="urn:microsoft.com/office/officeart/2005/8/layout/process4"/>
    <dgm:cxn modelId="{47D6ACDC-9FB7-FC4B-B9C9-AE726D5EE6A6}" type="presParOf" srcId="{2A05DCEB-2EB2-4340-A417-116478914220}" destId="{19C53770-29E0-FB44-8C65-F0B3788969F2}" srcOrd="4" destOrd="0" presId="urn:microsoft.com/office/officeart/2005/8/layout/process4"/>
    <dgm:cxn modelId="{B4C093A6-4D2D-394F-8590-308B23A97AFF}" type="presParOf" srcId="{19C53770-29E0-FB44-8C65-F0B3788969F2}" destId="{E6A8B8D5-0276-F14D-B26A-5C4A0012DA86}" srcOrd="0" destOrd="0" presId="urn:microsoft.com/office/officeart/2005/8/layout/process4"/>
    <dgm:cxn modelId="{722D10E8-2CC4-354A-A55F-8454D456BF89}" type="presParOf" srcId="{19C53770-29E0-FB44-8C65-F0B3788969F2}" destId="{96E29D54-61F9-6C44-B8CD-02338B117FED}" srcOrd="1" destOrd="0" presId="urn:microsoft.com/office/officeart/2005/8/layout/process4"/>
    <dgm:cxn modelId="{8721A4FD-906E-E945-95DB-BC08EAD1E2BA}" type="presParOf" srcId="{19C53770-29E0-FB44-8C65-F0B3788969F2}" destId="{BD53F0FD-8299-3F41-BE6F-26FB4189B92F}" srcOrd="2" destOrd="0" presId="urn:microsoft.com/office/officeart/2005/8/layout/process4"/>
    <dgm:cxn modelId="{EF90B3FD-34D7-CE47-ADBD-1DCEFB61C159}" type="presParOf" srcId="{BD53F0FD-8299-3F41-BE6F-26FB4189B92F}" destId="{30F45754-B126-BA4F-ACD4-B84EEECDF80D}" srcOrd="0" destOrd="0" presId="urn:microsoft.com/office/officeart/2005/8/layout/process4"/>
    <dgm:cxn modelId="{9D3BE381-A05A-3646-8313-B47AA1B87445}" type="presParOf" srcId="{2A05DCEB-2EB2-4340-A417-116478914220}" destId="{83CF3ECA-8F41-B448-AA02-FC06932C21A4}" srcOrd="5" destOrd="0" presId="urn:microsoft.com/office/officeart/2005/8/layout/process4"/>
    <dgm:cxn modelId="{64241FBE-F0AF-8144-88F8-24E1A0502EB9}" type="presParOf" srcId="{2A05DCEB-2EB2-4340-A417-116478914220}" destId="{E2FAF466-DB7F-2D4E-8016-F8A0503180DC}" srcOrd="6" destOrd="0" presId="urn:microsoft.com/office/officeart/2005/8/layout/process4"/>
    <dgm:cxn modelId="{149B05E4-5C32-DD4B-BF42-49C04AD0B9A6}" type="presParOf" srcId="{E2FAF466-DB7F-2D4E-8016-F8A0503180DC}" destId="{FB2767F2-F92C-3D46-9D51-0D6F44E010F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6A20FD-D228-4B1F-935D-ABEC99CB262E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146D9D-E795-467D-AB80-E8F7B3D824CB}">
      <dgm:prSet/>
      <dgm:spPr/>
      <dgm:t>
        <a:bodyPr/>
        <a:lstStyle/>
        <a:p>
          <a:r>
            <a:rPr lang="en-US"/>
            <a:t>Because I said so… (just kidding)</a:t>
          </a:r>
        </a:p>
      </dgm:t>
    </dgm:pt>
    <dgm:pt modelId="{BE566331-4E7A-4506-8865-E1A6A655131A}" type="parTrans" cxnId="{7060DB55-2051-403B-B55A-8E3AFEDE3410}">
      <dgm:prSet/>
      <dgm:spPr/>
      <dgm:t>
        <a:bodyPr/>
        <a:lstStyle/>
        <a:p>
          <a:endParaRPr lang="en-US"/>
        </a:p>
      </dgm:t>
    </dgm:pt>
    <dgm:pt modelId="{C9F288E5-7A91-4C1B-8FBF-E8E2151DD3D6}" type="sibTrans" cxnId="{7060DB55-2051-403B-B55A-8E3AFEDE3410}">
      <dgm:prSet/>
      <dgm:spPr/>
      <dgm:t>
        <a:bodyPr/>
        <a:lstStyle/>
        <a:p>
          <a:endParaRPr lang="en-US"/>
        </a:p>
      </dgm:t>
    </dgm:pt>
    <dgm:pt modelId="{BB87C970-5AA7-46C7-B3FC-A2C0C1FE04DE}">
      <dgm:prSet/>
      <dgm:spPr/>
      <dgm:t>
        <a:bodyPr/>
        <a:lstStyle/>
        <a:p>
          <a:r>
            <a:rPr lang="en-US"/>
            <a:t>Automation!!!</a:t>
          </a:r>
        </a:p>
      </dgm:t>
    </dgm:pt>
    <dgm:pt modelId="{85B381C8-9DAE-4A78-B80F-ED6CD33D8D49}" type="parTrans" cxnId="{ED67F599-F4FE-446A-B6F6-D0D5B6A3BEA4}">
      <dgm:prSet/>
      <dgm:spPr/>
      <dgm:t>
        <a:bodyPr/>
        <a:lstStyle/>
        <a:p>
          <a:endParaRPr lang="en-US"/>
        </a:p>
      </dgm:t>
    </dgm:pt>
    <dgm:pt modelId="{A8FAE14E-49E4-45B1-9104-2C9A413A01DF}" type="sibTrans" cxnId="{ED67F599-F4FE-446A-B6F6-D0D5B6A3BEA4}">
      <dgm:prSet/>
      <dgm:spPr/>
      <dgm:t>
        <a:bodyPr/>
        <a:lstStyle/>
        <a:p>
          <a:endParaRPr lang="en-US"/>
        </a:p>
      </dgm:t>
    </dgm:pt>
    <dgm:pt modelId="{7A154CDC-6363-4DC7-880B-93C542373DF7}">
      <dgm:prSet/>
      <dgm:spPr/>
      <dgm:t>
        <a:bodyPr/>
        <a:lstStyle/>
        <a:p>
          <a:r>
            <a:rPr lang="en-US"/>
            <a:t>Great for tutorials.</a:t>
          </a:r>
        </a:p>
      </dgm:t>
    </dgm:pt>
    <dgm:pt modelId="{7D647A93-18B8-457B-9BBD-B9FA0300F3CC}" type="parTrans" cxnId="{98E92902-723B-4A6D-8C30-5CC90FB3832E}">
      <dgm:prSet/>
      <dgm:spPr/>
      <dgm:t>
        <a:bodyPr/>
        <a:lstStyle/>
        <a:p>
          <a:endParaRPr lang="en-US"/>
        </a:p>
      </dgm:t>
    </dgm:pt>
    <dgm:pt modelId="{F7B77213-0F4A-40D7-9BF9-F31F3805255B}" type="sibTrans" cxnId="{98E92902-723B-4A6D-8C30-5CC90FB3832E}">
      <dgm:prSet/>
      <dgm:spPr/>
      <dgm:t>
        <a:bodyPr/>
        <a:lstStyle/>
        <a:p>
          <a:endParaRPr lang="en-US"/>
        </a:p>
      </dgm:t>
    </dgm:pt>
    <dgm:pt modelId="{F14AAA12-0E21-4804-A27C-D78D2BD9A76F}">
      <dgm:prSet/>
      <dgm:spPr/>
      <dgm:t>
        <a:bodyPr/>
        <a:lstStyle/>
        <a:p>
          <a:r>
            <a:rPr lang="en-US"/>
            <a:t>Easy: “git clone </a:t>
          </a:r>
          <a:r>
            <a:rPr lang="en-US">
              <a:hlinkClick xmlns:r="http://schemas.openxmlformats.org/officeDocument/2006/relationships" r:id="rId1"/>
            </a:rPr>
            <a:t>https://github.com/SIMCODES-ISU/.github</a:t>
          </a:r>
          <a:r>
            <a:rPr lang="en-US"/>
            <a:t>”</a:t>
          </a:r>
        </a:p>
      </dgm:t>
    </dgm:pt>
    <dgm:pt modelId="{18924FB0-5323-4118-88AE-A7C0FC25E5F3}" type="parTrans" cxnId="{DE03D004-2BDA-40F4-AFEE-62FDD08A03D9}">
      <dgm:prSet/>
      <dgm:spPr/>
      <dgm:t>
        <a:bodyPr/>
        <a:lstStyle/>
        <a:p>
          <a:endParaRPr lang="en-US"/>
        </a:p>
      </dgm:t>
    </dgm:pt>
    <dgm:pt modelId="{646E9137-716E-4319-A237-0D983E580363}" type="sibTrans" cxnId="{DE03D004-2BDA-40F4-AFEE-62FDD08A03D9}">
      <dgm:prSet/>
      <dgm:spPr/>
      <dgm:t>
        <a:bodyPr/>
        <a:lstStyle/>
        <a:p>
          <a:endParaRPr lang="en-US"/>
        </a:p>
      </dgm:t>
    </dgm:pt>
    <dgm:pt modelId="{59EE6AEB-11AA-4B1F-8404-C8E023C3A6A7}">
      <dgm:prSet/>
      <dgm:spPr/>
      <dgm:t>
        <a:bodyPr/>
        <a:lstStyle/>
        <a:p>
          <a:r>
            <a:rPr lang="en-US"/>
            <a:t>Hard: “Open a web browser. Navigate to GitHub. Up by the cat-thing, type in the search bar…”. </a:t>
          </a:r>
        </a:p>
      </dgm:t>
    </dgm:pt>
    <dgm:pt modelId="{850C716F-9BDF-4051-971A-BAE9686BC304}" type="parTrans" cxnId="{DE35D735-A3F6-454D-8066-42069E8916CE}">
      <dgm:prSet/>
      <dgm:spPr/>
      <dgm:t>
        <a:bodyPr/>
        <a:lstStyle/>
        <a:p>
          <a:endParaRPr lang="en-US"/>
        </a:p>
      </dgm:t>
    </dgm:pt>
    <dgm:pt modelId="{593E998A-2F22-4A33-8182-3ADC49188312}" type="sibTrans" cxnId="{DE35D735-A3F6-454D-8066-42069E8916CE}">
      <dgm:prSet/>
      <dgm:spPr/>
      <dgm:t>
        <a:bodyPr/>
        <a:lstStyle/>
        <a:p>
          <a:endParaRPr lang="en-US"/>
        </a:p>
      </dgm:t>
    </dgm:pt>
    <dgm:pt modelId="{35412817-3D7D-4FE1-AF01-BAA4A7F79F10}">
      <dgm:prSet/>
      <dgm:spPr/>
      <dgm:t>
        <a:bodyPr/>
        <a:lstStyle/>
        <a:p>
          <a:r>
            <a:rPr lang="en-US"/>
            <a:t>Usually how you interact with remote computers.</a:t>
          </a:r>
        </a:p>
      </dgm:t>
    </dgm:pt>
    <dgm:pt modelId="{F3BC9BAF-1348-49A5-9EF2-C18968E8EEBE}" type="parTrans" cxnId="{B2526966-C381-4FF4-801C-CB1F1DA279E8}">
      <dgm:prSet/>
      <dgm:spPr/>
      <dgm:t>
        <a:bodyPr/>
        <a:lstStyle/>
        <a:p>
          <a:endParaRPr lang="en-US"/>
        </a:p>
      </dgm:t>
    </dgm:pt>
    <dgm:pt modelId="{15A27522-59DB-477A-9009-59EE4C667EF2}" type="sibTrans" cxnId="{B2526966-C381-4FF4-801C-CB1F1DA279E8}">
      <dgm:prSet/>
      <dgm:spPr/>
      <dgm:t>
        <a:bodyPr/>
        <a:lstStyle/>
        <a:p>
          <a:endParaRPr lang="en-US"/>
        </a:p>
      </dgm:t>
    </dgm:pt>
    <dgm:pt modelId="{6A71DEEC-7ED8-48DF-9B08-D299B13BCF80}">
      <dgm:prSet/>
      <dgm:spPr/>
      <dgm:t>
        <a:bodyPr/>
        <a:lstStyle/>
        <a:p>
          <a:r>
            <a:rPr lang="en-US"/>
            <a:t>Sending/receiving graphics requires sending a lot of extra data.</a:t>
          </a:r>
        </a:p>
      </dgm:t>
    </dgm:pt>
    <dgm:pt modelId="{26CC7FBA-79F4-41D8-B9ED-B5DF35AE61F0}" type="parTrans" cxnId="{2DFA94E2-9C83-41D4-BF57-84EDB63D9434}">
      <dgm:prSet/>
      <dgm:spPr/>
      <dgm:t>
        <a:bodyPr/>
        <a:lstStyle/>
        <a:p>
          <a:endParaRPr lang="en-US"/>
        </a:p>
      </dgm:t>
    </dgm:pt>
    <dgm:pt modelId="{BBE47F3D-6D30-40C9-9CFE-766B193D5329}" type="sibTrans" cxnId="{2DFA94E2-9C83-41D4-BF57-84EDB63D9434}">
      <dgm:prSet/>
      <dgm:spPr/>
      <dgm:t>
        <a:bodyPr/>
        <a:lstStyle/>
        <a:p>
          <a:endParaRPr lang="en-US"/>
        </a:p>
      </dgm:t>
    </dgm:pt>
    <dgm:pt modelId="{6B40ACD7-9B1D-C34F-9894-ADB160130FEE}" type="pres">
      <dgm:prSet presAssocID="{DB6A20FD-D228-4B1F-935D-ABEC99CB262E}" presName="linear" presStyleCnt="0">
        <dgm:presLayoutVars>
          <dgm:dir/>
          <dgm:animLvl val="lvl"/>
          <dgm:resizeHandles val="exact"/>
        </dgm:presLayoutVars>
      </dgm:prSet>
      <dgm:spPr/>
    </dgm:pt>
    <dgm:pt modelId="{6C46A54D-C4B9-8C45-8F7B-89342CBFA237}" type="pres">
      <dgm:prSet presAssocID="{03146D9D-E795-467D-AB80-E8F7B3D824CB}" presName="parentLin" presStyleCnt="0"/>
      <dgm:spPr/>
    </dgm:pt>
    <dgm:pt modelId="{A7AD0D92-3F31-BA4A-A01A-4A317A9D8A0C}" type="pres">
      <dgm:prSet presAssocID="{03146D9D-E795-467D-AB80-E8F7B3D824CB}" presName="parentLeftMargin" presStyleLbl="node1" presStyleIdx="0" presStyleCnt="4"/>
      <dgm:spPr/>
    </dgm:pt>
    <dgm:pt modelId="{521E7FEF-CC62-C04B-BBE8-F491954A0E4C}" type="pres">
      <dgm:prSet presAssocID="{03146D9D-E795-467D-AB80-E8F7B3D824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44D6DE-F825-4541-99DD-EF641C676C7B}" type="pres">
      <dgm:prSet presAssocID="{03146D9D-E795-467D-AB80-E8F7B3D824CB}" presName="negativeSpace" presStyleCnt="0"/>
      <dgm:spPr/>
    </dgm:pt>
    <dgm:pt modelId="{9A73F0CA-A395-2F48-9A28-0B1842ED7A74}" type="pres">
      <dgm:prSet presAssocID="{03146D9D-E795-467D-AB80-E8F7B3D824CB}" presName="childText" presStyleLbl="conFgAcc1" presStyleIdx="0" presStyleCnt="4">
        <dgm:presLayoutVars>
          <dgm:bulletEnabled val="1"/>
        </dgm:presLayoutVars>
      </dgm:prSet>
      <dgm:spPr/>
    </dgm:pt>
    <dgm:pt modelId="{25C92B1B-A9B7-6648-94EF-94909C372DF7}" type="pres">
      <dgm:prSet presAssocID="{C9F288E5-7A91-4C1B-8FBF-E8E2151DD3D6}" presName="spaceBetweenRectangles" presStyleCnt="0"/>
      <dgm:spPr/>
    </dgm:pt>
    <dgm:pt modelId="{14B089BC-AB88-804F-9AB7-F15C5D5A15F5}" type="pres">
      <dgm:prSet presAssocID="{BB87C970-5AA7-46C7-B3FC-A2C0C1FE04DE}" presName="parentLin" presStyleCnt="0"/>
      <dgm:spPr/>
    </dgm:pt>
    <dgm:pt modelId="{C0089033-58A1-6B43-A665-B9C810FA2118}" type="pres">
      <dgm:prSet presAssocID="{BB87C970-5AA7-46C7-B3FC-A2C0C1FE04DE}" presName="parentLeftMargin" presStyleLbl="node1" presStyleIdx="0" presStyleCnt="4"/>
      <dgm:spPr/>
    </dgm:pt>
    <dgm:pt modelId="{823379FF-9B16-0743-BE69-AAE0212A28F1}" type="pres">
      <dgm:prSet presAssocID="{BB87C970-5AA7-46C7-B3FC-A2C0C1FE04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9826854-E1E4-3749-BF03-E2EAD595364C}" type="pres">
      <dgm:prSet presAssocID="{BB87C970-5AA7-46C7-B3FC-A2C0C1FE04DE}" presName="negativeSpace" presStyleCnt="0"/>
      <dgm:spPr/>
    </dgm:pt>
    <dgm:pt modelId="{20E54170-437D-814A-B45A-667387D29D31}" type="pres">
      <dgm:prSet presAssocID="{BB87C970-5AA7-46C7-B3FC-A2C0C1FE04DE}" presName="childText" presStyleLbl="conFgAcc1" presStyleIdx="1" presStyleCnt="4">
        <dgm:presLayoutVars>
          <dgm:bulletEnabled val="1"/>
        </dgm:presLayoutVars>
      </dgm:prSet>
      <dgm:spPr/>
    </dgm:pt>
    <dgm:pt modelId="{B99657C8-7442-644A-AA63-BA8E7E413D4F}" type="pres">
      <dgm:prSet presAssocID="{A8FAE14E-49E4-45B1-9104-2C9A413A01DF}" presName="spaceBetweenRectangles" presStyleCnt="0"/>
      <dgm:spPr/>
    </dgm:pt>
    <dgm:pt modelId="{14E4DDCC-CC88-384D-A778-2292196D82E2}" type="pres">
      <dgm:prSet presAssocID="{7A154CDC-6363-4DC7-880B-93C542373DF7}" presName="parentLin" presStyleCnt="0"/>
      <dgm:spPr/>
    </dgm:pt>
    <dgm:pt modelId="{EF64F5B4-337C-8340-92B3-C1B40C284D20}" type="pres">
      <dgm:prSet presAssocID="{7A154CDC-6363-4DC7-880B-93C542373DF7}" presName="parentLeftMargin" presStyleLbl="node1" presStyleIdx="1" presStyleCnt="4"/>
      <dgm:spPr/>
    </dgm:pt>
    <dgm:pt modelId="{64BC2AEB-38B9-2243-B0A4-7B6AFE6BC398}" type="pres">
      <dgm:prSet presAssocID="{7A154CDC-6363-4DC7-880B-93C542373D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4E6F50-4236-2346-A251-CAC3CB50DD5E}" type="pres">
      <dgm:prSet presAssocID="{7A154CDC-6363-4DC7-880B-93C542373DF7}" presName="negativeSpace" presStyleCnt="0"/>
      <dgm:spPr/>
    </dgm:pt>
    <dgm:pt modelId="{84FECA05-EC35-FE45-92CF-91EE916F17A7}" type="pres">
      <dgm:prSet presAssocID="{7A154CDC-6363-4DC7-880B-93C542373DF7}" presName="childText" presStyleLbl="conFgAcc1" presStyleIdx="2" presStyleCnt="4">
        <dgm:presLayoutVars>
          <dgm:bulletEnabled val="1"/>
        </dgm:presLayoutVars>
      </dgm:prSet>
      <dgm:spPr/>
    </dgm:pt>
    <dgm:pt modelId="{3223B3F6-85BC-1842-BD09-394EF1A37071}" type="pres">
      <dgm:prSet presAssocID="{F7B77213-0F4A-40D7-9BF9-F31F3805255B}" presName="spaceBetweenRectangles" presStyleCnt="0"/>
      <dgm:spPr/>
    </dgm:pt>
    <dgm:pt modelId="{D56AE992-0D8B-324D-B54E-E3E1324568C7}" type="pres">
      <dgm:prSet presAssocID="{35412817-3D7D-4FE1-AF01-BAA4A7F79F10}" presName="parentLin" presStyleCnt="0"/>
      <dgm:spPr/>
    </dgm:pt>
    <dgm:pt modelId="{DE208A11-33F7-0140-BD57-EE706827F253}" type="pres">
      <dgm:prSet presAssocID="{35412817-3D7D-4FE1-AF01-BAA4A7F79F10}" presName="parentLeftMargin" presStyleLbl="node1" presStyleIdx="2" presStyleCnt="4"/>
      <dgm:spPr/>
    </dgm:pt>
    <dgm:pt modelId="{D60C1891-2836-D447-ACFB-0004B8F9D8FB}" type="pres">
      <dgm:prSet presAssocID="{35412817-3D7D-4FE1-AF01-BAA4A7F79F1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94A365-1B04-E446-A77B-8CEEEC4DA680}" type="pres">
      <dgm:prSet presAssocID="{35412817-3D7D-4FE1-AF01-BAA4A7F79F10}" presName="negativeSpace" presStyleCnt="0"/>
      <dgm:spPr/>
    </dgm:pt>
    <dgm:pt modelId="{AA97F014-E213-8341-9B38-126582BBF31B}" type="pres">
      <dgm:prSet presAssocID="{35412817-3D7D-4FE1-AF01-BAA4A7F79F1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E72E701-EFC1-8D4B-840C-9B579747911A}" type="presOf" srcId="{BB87C970-5AA7-46C7-B3FC-A2C0C1FE04DE}" destId="{823379FF-9B16-0743-BE69-AAE0212A28F1}" srcOrd="1" destOrd="0" presId="urn:microsoft.com/office/officeart/2005/8/layout/list1"/>
    <dgm:cxn modelId="{98E92902-723B-4A6D-8C30-5CC90FB3832E}" srcId="{DB6A20FD-D228-4B1F-935D-ABEC99CB262E}" destId="{7A154CDC-6363-4DC7-880B-93C542373DF7}" srcOrd="2" destOrd="0" parTransId="{7D647A93-18B8-457B-9BBD-B9FA0300F3CC}" sibTransId="{F7B77213-0F4A-40D7-9BF9-F31F3805255B}"/>
    <dgm:cxn modelId="{DE03D004-2BDA-40F4-AFEE-62FDD08A03D9}" srcId="{7A154CDC-6363-4DC7-880B-93C542373DF7}" destId="{F14AAA12-0E21-4804-A27C-D78D2BD9A76F}" srcOrd="0" destOrd="0" parTransId="{18924FB0-5323-4118-88AE-A7C0FC25E5F3}" sibTransId="{646E9137-716E-4319-A237-0D983E580363}"/>
    <dgm:cxn modelId="{92897B23-4A1C-FD45-BE0A-67F26FEFA215}" type="presOf" srcId="{6A71DEEC-7ED8-48DF-9B08-D299B13BCF80}" destId="{AA97F014-E213-8341-9B38-126582BBF31B}" srcOrd="0" destOrd="0" presId="urn:microsoft.com/office/officeart/2005/8/layout/list1"/>
    <dgm:cxn modelId="{7956D733-2039-DE4A-AE81-8FB25EFDC6ED}" type="presOf" srcId="{F14AAA12-0E21-4804-A27C-D78D2BD9A76F}" destId="{84FECA05-EC35-FE45-92CF-91EE916F17A7}" srcOrd="0" destOrd="0" presId="urn:microsoft.com/office/officeart/2005/8/layout/list1"/>
    <dgm:cxn modelId="{DE35D735-A3F6-454D-8066-42069E8916CE}" srcId="{7A154CDC-6363-4DC7-880B-93C542373DF7}" destId="{59EE6AEB-11AA-4B1F-8404-C8E023C3A6A7}" srcOrd="1" destOrd="0" parTransId="{850C716F-9BDF-4051-971A-BAE9686BC304}" sibTransId="{593E998A-2F22-4A33-8182-3ADC49188312}"/>
    <dgm:cxn modelId="{5EFBD53E-DA03-CB4F-9EB2-70533C9D73D9}" type="presOf" srcId="{03146D9D-E795-467D-AB80-E8F7B3D824CB}" destId="{521E7FEF-CC62-C04B-BBE8-F491954A0E4C}" srcOrd="1" destOrd="0" presId="urn:microsoft.com/office/officeart/2005/8/layout/list1"/>
    <dgm:cxn modelId="{A88A3C46-006D-634B-B92B-DA23DD48D077}" type="presOf" srcId="{59EE6AEB-11AA-4B1F-8404-C8E023C3A6A7}" destId="{84FECA05-EC35-FE45-92CF-91EE916F17A7}" srcOrd="0" destOrd="1" presId="urn:microsoft.com/office/officeart/2005/8/layout/list1"/>
    <dgm:cxn modelId="{7060DB55-2051-403B-B55A-8E3AFEDE3410}" srcId="{DB6A20FD-D228-4B1F-935D-ABEC99CB262E}" destId="{03146D9D-E795-467D-AB80-E8F7B3D824CB}" srcOrd="0" destOrd="0" parTransId="{BE566331-4E7A-4506-8865-E1A6A655131A}" sibTransId="{C9F288E5-7A91-4C1B-8FBF-E8E2151DD3D6}"/>
    <dgm:cxn modelId="{1DF5005B-4AE7-5D48-934F-B7EF4D53CD70}" type="presOf" srcId="{35412817-3D7D-4FE1-AF01-BAA4A7F79F10}" destId="{D60C1891-2836-D447-ACFB-0004B8F9D8FB}" srcOrd="1" destOrd="0" presId="urn:microsoft.com/office/officeart/2005/8/layout/list1"/>
    <dgm:cxn modelId="{B2526966-C381-4FF4-801C-CB1F1DA279E8}" srcId="{DB6A20FD-D228-4B1F-935D-ABEC99CB262E}" destId="{35412817-3D7D-4FE1-AF01-BAA4A7F79F10}" srcOrd="3" destOrd="0" parTransId="{F3BC9BAF-1348-49A5-9EF2-C18968E8EEBE}" sibTransId="{15A27522-59DB-477A-9009-59EE4C667EF2}"/>
    <dgm:cxn modelId="{F28A256E-18BE-734B-BE22-082FFD309A67}" type="presOf" srcId="{7A154CDC-6363-4DC7-880B-93C542373DF7}" destId="{64BC2AEB-38B9-2243-B0A4-7B6AFE6BC398}" srcOrd="1" destOrd="0" presId="urn:microsoft.com/office/officeart/2005/8/layout/list1"/>
    <dgm:cxn modelId="{78B8C58A-25E0-0345-BC19-3B89641985CA}" type="presOf" srcId="{03146D9D-E795-467D-AB80-E8F7B3D824CB}" destId="{A7AD0D92-3F31-BA4A-A01A-4A317A9D8A0C}" srcOrd="0" destOrd="0" presId="urn:microsoft.com/office/officeart/2005/8/layout/list1"/>
    <dgm:cxn modelId="{ED67F599-F4FE-446A-B6F6-D0D5B6A3BEA4}" srcId="{DB6A20FD-D228-4B1F-935D-ABEC99CB262E}" destId="{BB87C970-5AA7-46C7-B3FC-A2C0C1FE04DE}" srcOrd="1" destOrd="0" parTransId="{85B381C8-9DAE-4A78-B80F-ED6CD33D8D49}" sibTransId="{A8FAE14E-49E4-45B1-9104-2C9A413A01DF}"/>
    <dgm:cxn modelId="{03FC3B9E-BEBE-3F4B-84D5-178BBD39A46E}" type="presOf" srcId="{7A154CDC-6363-4DC7-880B-93C542373DF7}" destId="{EF64F5B4-337C-8340-92B3-C1B40C284D20}" srcOrd="0" destOrd="0" presId="urn:microsoft.com/office/officeart/2005/8/layout/list1"/>
    <dgm:cxn modelId="{81C4F7A5-8C85-F84E-91E3-95B41D10E164}" type="presOf" srcId="{35412817-3D7D-4FE1-AF01-BAA4A7F79F10}" destId="{DE208A11-33F7-0140-BD57-EE706827F253}" srcOrd="0" destOrd="0" presId="urn:microsoft.com/office/officeart/2005/8/layout/list1"/>
    <dgm:cxn modelId="{989996BF-CE12-E34A-AC54-5FD5E6ECF753}" type="presOf" srcId="{DB6A20FD-D228-4B1F-935D-ABEC99CB262E}" destId="{6B40ACD7-9B1D-C34F-9894-ADB160130FEE}" srcOrd="0" destOrd="0" presId="urn:microsoft.com/office/officeart/2005/8/layout/list1"/>
    <dgm:cxn modelId="{2DFA94E2-9C83-41D4-BF57-84EDB63D9434}" srcId="{35412817-3D7D-4FE1-AF01-BAA4A7F79F10}" destId="{6A71DEEC-7ED8-48DF-9B08-D299B13BCF80}" srcOrd="0" destOrd="0" parTransId="{26CC7FBA-79F4-41D8-B9ED-B5DF35AE61F0}" sibTransId="{BBE47F3D-6D30-40C9-9CFE-766B193D5329}"/>
    <dgm:cxn modelId="{B5920DF7-9073-B74A-87B0-7441C76FE94A}" type="presOf" srcId="{BB87C970-5AA7-46C7-B3FC-A2C0C1FE04DE}" destId="{C0089033-58A1-6B43-A665-B9C810FA2118}" srcOrd="0" destOrd="0" presId="urn:microsoft.com/office/officeart/2005/8/layout/list1"/>
    <dgm:cxn modelId="{1C1D261A-492C-324C-8F5C-8A7136679AD4}" type="presParOf" srcId="{6B40ACD7-9B1D-C34F-9894-ADB160130FEE}" destId="{6C46A54D-C4B9-8C45-8F7B-89342CBFA237}" srcOrd="0" destOrd="0" presId="urn:microsoft.com/office/officeart/2005/8/layout/list1"/>
    <dgm:cxn modelId="{E4ACE7B1-1F7B-7549-9736-1B392FB4D3A7}" type="presParOf" srcId="{6C46A54D-C4B9-8C45-8F7B-89342CBFA237}" destId="{A7AD0D92-3F31-BA4A-A01A-4A317A9D8A0C}" srcOrd="0" destOrd="0" presId="urn:microsoft.com/office/officeart/2005/8/layout/list1"/>
    <dgm:cxn modelId="{4FCE3A4F-45F1-B34F-BEA5-0F42F150C182}" type="presParOf" srcId="{6C46A54D-C4B9-8C45-8F7B-89342CBFA237}" destId="{521E7FEF-CC62-C04B-BBE8-F491954A0E4C}" srcOrd="1" destOrd="0" presId="urn:microsoft.com/office/officeart/2005/8/layout/list1"/>
    <dgm:cxn modelId="{E8648E5B-8783-0349-9609-1AAD0B9D2DDB}" type="presParOf" srcId="{6B40ACD7-9B1D-C34F-9894-ADB160130FEE}" destId="{FD44D6DE-F825-4541-99DD-EF641C676C7B}" srcOrd="1" destOrd="0" presId="urn:microsoft.com/office/officeart/2005/8/layout/list1"/>
    <dgm:cxn modelId="{AC796DAC-1312-B944-8165-52BA6FF4B96F}" type="presParOf" srcId="{6B40ACD7-9B1D-C34F-9894-ADB160130FEE}" destId="{9A73F0CA-A395-2F48-9A28-0B1842ED7A74}" srcOrd="2" destOrd="0" presId="urn:microsoft.com/office/officeart/2005/8/layout/list1"/>
    <dgm:cxn modelId="{74749359-73A8-7146-97F6-CDB51B4DB0CF}" type="presParOf" srcId="{6B40ACD7-9B1D-C34F-9894-ADB160130FEE}" destId="{25C92B1B-A9B7-6648-94EF-94909C372DF7}" srcOrd="3" destOrd="0" presId="urn:microsoft.com/office/officeart/2005/8/layout/list1"/>
    <dgm:cxn modelId="{99881249-1AF2-9E40-BDD5-8BC48E3554D7}" type="presParOf" srcId="{6B40ACD7-9B1D-C34F-9894-ADB160130FEE}" destId="{14B089BC-AB88-804F-9AB7-F15C5D5A15F5}" srcOrd="4" destOrd="0" presId="urn:microsoft.com/office/officeart/2005/8/layout/list1"/>
    <dgm:cxn modelId="{0532E27D-5A6C-E444-9AAD-1BF08E8518B3}" type="presParOf" srcId="{14B089BC-AB88-804F-9AB7-F15C5D5A15F5}" destId="{C0089033-58A1-6B43-A665-B9C810FA2118}" srcOrd="0" destOrd="0" presId="urn:microsoft.com/office/officeart/2005/8/layout/list1"/>
    <dgm:cxn modelId="{90F58202-90AE-ED49-9AB1-D3B9B5F85EE9}" type="presParOf" srcId="{14B089BC-AB88-804F-9AB7-F15C5D5A15F5}" destId="{823379FF-9B16-0743-BE69-AAE0212A28F1}" srcOrd="1" destOrd="0" presId="urn:microsoft.com/office/officeart/2005/8/layout/list1"/>
    <dgm:cxn modelId="{2FD52C95-B8A0-A948-81B2-3E385F9E7CC9}" type="presParOf" srcId="{6B40ACD7-9B1D-C34F-9894-ADB160130FEE}" destId="{F9826854-E1E4-3749-BF03-E2EAD595364C}" srcOrd="5" destOrd="0" presId="urn:microsoft.com/office/officeart/2005/8/layout/list1"/>
    <dgm:cxn modelId="{926D1CF7-87FE-154C-BF59-0E7C008FD097}" type="presParOf" srcId="{6B40ACD7-9B1D-C34F-9894-ADB160130FEE}" destId="{20E54170-437D-814A-B45A-667387D29D31}" srcOrd="6" destOrd="0" presId="urn:microsoft.com/office/officeart/2005/8/layout/list1"/>
    <dgm:cxn modelId="{7F1E747F-E9FA-C945-B226-BB1A09CE4727}" type="presParOf" srcId="{6B40ACD7-9B1D-C34F-9894-ADB160130FEE}" destId="{B99657C8-7442-644A-AA63-BA8E7E413D4F}" srcOrd="7" destOrd="0" presId="urn:microsoft.com/office/officeart/2005/8/layout/list1"/>
    <dgm:cxn modelId="{6E7B7655-3C7A-8649-BAE1-B2B8D5026AF5}" type="presParOf" srcId="{6B40ACD7-9B1D-C34F-9894-ADB160130FEE}" destId="{14E4DDCC-CC88-384D-A778-2292196D82E2}" srcOrd="8" destOrd="0" presId="urn:microsoft.com/office/officeart/2005/8/layout/list1"/>
    <dgm:cxn modelId="{A0837832-0295-1A42-8A5C-904F02682703}" type="presParOf" srcId="{14E4DDCC-CC88-384D-A778-2292196D82E2}" destId="{EF64F5B4-337C-8340-92B3-C1B40C284D20}" srcOrd="0" destOrd="0" presId="urn:microsoft.com/office/officeart/2005/8/layout/list1"/>
    <dgm:cxn modelId="{3ABF87CC-C5B4-0C4C-8F70-E99117C9B243}" type="presParOf" srcId="{14E4DDCC-CC88-384D-A778-2292196D82E2}" destId="{64BC2AEB-38B9-2243-B0A4-7B6AFE6BC398}" srcOrd="1" destOrd="0" presId="urn:microsoft.com/office/officeart/2005/8/layout/list1"/>
    <dgm:cxn modelId="{140ABC7E-DDF3-3343-8B15-DB1B66C456BB}" type="presParOf" srcId="{6B40ACD7-9B1D-C34F-9894-ADB160130FEE}" destId="{3A4E6F50-4236-2346-A251-CAC3CB50DD5E}" srcOrd="9" destOrd="0" presId="urn:microsoft.com/office/officeart/2005/8/layout/list1"/>
    <dgm:cxn modelId="{6437D537-F1AA-D54B-9195-B8889A0EDCD1}" type="presParOf" srcId="{6B40ACD7-9B1D-C34F-9894-ADB160130FEE}" destId="{84FECA05-EC35-FE45-92CF-91EE916F17A7}" srcOrd="10" destOrd="0" presId="urn:microsoft.com/office/officeart/2005/8/layout/list1"/>
    <dgm:cxn modelId="{4E7E3D2E-CA32-A742-8AE0-46EB5D98A2BE}" type="presParOf" srcId="{6B40ACD7-9B1D-C34F-9894-ADB160130FEE}" destId="{3223B3F6-85BC-1842-BD09-394EF1A37071}" srcOrd="11" destOrd="0" presId="urn:microsoft.com/office/officeart/2005/8/layout/list1"/>
    <dgm:cxn modelId="{15FA69AE-CC4B-E740-87E3-9A756780AEAA}" type="presParOf" srcId="{6B40ACD7-9B1D-C34F-9894-ADB160130FEE}" destId="{D56AE992-0D8B-324D-B54E-E3E1324568C7}" srcOrd="12" destOrd="0" presId="urn:microsoft.com/office/officeart/2005/8/layout/list1"/>
    <dgm:cxn modelId="{BA55E5F5-5ED3-294D-A623-CC884C08E4A8}" type="presParOf" srcId="{D56AE992-0D8B-324D-B54E-E3E1324568C7}" destId="{DE208A11-33F7-0140-BD57-EE706827F253}" srcOrd="0" destOrd="0" presId="urn:microsoft.com/office/officeart/2005/8/layout/list1"/>
    <dgm:cxn modelId="{396ECF55-5136-4048-B407-5B8C617A4CA6}" type="presParOf" srcId="{D56AE992-0D8B-324D-B54E-E3E1324568C7}" destId="{D60C1891-2836-D447-ACFB-0004B8F9D8FB}" srcOrd="1" destOrd="0" presId="urn:microsoft.com/office/officeart/2005/8/layout/list1"/>
    <dgm:cxn modelId="{4F3E51B8-51BD-5947-BD40-7F99275C9A8D}" type="presParOf" srcId="{6B40ACD7-9B1D-C34F-9894-ADB160130FEE}" destId="{A394A365-1B04-E446-A77B-8CEEEC4DA680}" srcOrd="13" destOrd="0" presId="urn:microsoft.com/office/officeart/2005/8/layout/list1"/>
    <dgm:cxn modelId="{14B8E1F6-38A4-0045-86E4-279E439E22F4}" type="presParOf" srcId="{6B40ACD7-9B1D-C34F-9894-ADB160130FEE}" destId="{AA97F014-E213-8341-9B38-126582BBF31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B3FC22-60E2-42B4-B8D7-28530DBD143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1095CD-BC14-4DD9-A625-9FB9F9E5FBBF}">
      <dgm:prSet/>
      <dgm:spPr/>
      <dgm:t>
        <a:bodyPr/>
        <a:lstStyle/>
        <a:p>
          <a:r>
            <a:rPr lang="en-US"/>
            <a:t>Open spotlight (magnifying glass)</a:t>
          </a:r>
        </a:p>
      </dgm:t>
    </dgm:pt>
    <dgm:pt modelId="{395BDA35-335C-427B-B2D7-844896DFAA80}" type="parTrans" cxnId="{BD474BF6-7013-4D1A-A482-59BA5A5C02D6}">
      <dgm:prSet/>
      <dgm:spPr/>
      <dgm:t>
        <a:bodyPr/>
        <a:lstStyle/>
        <a:p>
          <a:endParaRPr lang="en-US"/>
        </a:p>
      </dgm:t>
    </dgm:pt>
    <dgm:pt modelId="{A8C2694F-A3BC-40D2-B287-B4176114D676}" type="sibTrans" cxnId="{BD474BF6-7013-4D1A-A482-59BA5A5C02D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FDBD0DD-1BF0-41D1-BAA3-05A1E1ABFF5C}">
      <dgm:prSet/>
      <dgm:spPr/>
      <dgm:t>
        <a:bodyPr/>
        <a:lstStyle/>
        <a:p>
          <a:r>
            <a:rPr lang="en-US"/>
            <a:t>Type “terminal”</a:t>
          </a:r>
        </a:p>
      </dgm:t>
    </dgm:pt>
    <dgm:pt modelId="{AFB5AA65-1ACC-4812-B248-80D132F12BED}" type="parTrans" cxnId="{BA7A27FF-E3DB-4C4B-BED8-26BD865FC238}">
      <dgm:prSet/>
      <dgm:spPr/>
      <dgm:t>
        <a:bodyPr/>
        <a:lstStyle/>
        <a:p>
          <a:endParaRPr lang="en-US"/>
        </a:p>
      </dgm:t>
    </dgm:pt>
    <dgm:pt modelId="{0BC3123D-7547-47DA-A0CB-FF94B2F36CFB}" type="sibTrans" cxnId="{BA7A27FF-E3DB-4C4B-BED8-26BD865FC23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247E14D-848E-449D-86C8-B80D780A93E3}">
      <dgm:prSet/>
      <dgm:spPr/>
      <dgm:t>
        <a:bodyPr/>
        <a:lstStyle/>
        <a:p>
          <a:r>
            <a:rPr lang="en-US"/>
            <a:t>Click on terminal</a:t>
          </a:r>
        </a:p>
      </dgm:t>
    </dgm:pt>
    <dgm:pt modelId="{4DC1B4E0-B50F-459D-BD97-E716BE1B912C}" type="parTrans" cxnId="{155F23BA-C304-4F84-BC92-57C283E186F0}">
      <dgm:prSet/>
      <dgm:spPr/>
      <dgm:t>
        <a:bodyPr/>
        <a:lstStyle/>
        <a:p>
          <a:endParaRPr lang="en-US"/>
        </a:p>
      </dgm:t>
    </dgm:pt>
    <dgm:pt modelId="{E1E46681-48D6-4468-BBB9-8F45B0D7F95C}" type="sibTrans" cxnId="{155F23BA-C304-4F84-BC92-57C283E186F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8038312-9CAF-7E42-AE4E-CE529A9E6BDA}" type="pres">
      <dgm:prSet presAssocID="{DAB3FC22-60E2-42B4-B8D7-28530DBD1432}" presName="Name0" presStyleCnt="0">
        <dgm:presLayoutVars>
          <dgm:animLvl val="lvl"/>
          <dgm:resizeHandles val="exact"/>
        </dgm:presLayoutVars>
      </dgm:prSet>
      <dgm:spPr/>
    </dgm:pt>
    <dgm:pt modelId="{1DB245D5-1527-1B4C-B151-3763BE37352A}" type="pres">
      <dgm:prSet presAssocID="{161095CD-BC14-4DD9-A625-9FB9F9E5FBBF}" presName="compositeNode" presStyleCnt="0">
        <dgm:presLayoutVars>
          <dgm:bulletEnabled val="1"/>
        </dgm:presLayoutVars>
      </dgm:prSet>
      <dgm:spPr/>
    </dgm:pt>
    <dgm:pt modelId="{0331F3A9-AE5A-B34C-A6D3-4091D06A309C}" type="pres">
      <dgm:prSet presAssocID="{161095CD-BC14-4DD9-A625-9FB9F9E5FBBF}" presName="bgRect" presStyleLbl="bgAccFollowNode1" presStyleIdx="0" presStyleCnt="3"/>
      <dgm:spPr/>
    </dgm:pt>
    <dgm:pt modelId="{42AF1397-5CE7-7242-BE92-44FA110EAFA5}" type="pres">
      <dgm:prSet presAssocID="{A8C2694F-A3BC-40D2-B287-B4176114D67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813A130-5BDB-314D-BECE-DF88879C9FD3}" type="pres">
      <dgm:prSet presAssocID="{161095CD-BC14-4DD9-A625-9FB9F9E5FBBF}" presName="bottomLine" presStyleLbl="alignNode1" presStyleIdx="1" presStyleCnt="6">
        <dgm:presLayoutVars/>
      </dgm:prSet>
      <dgm:spPr/>
    </dgm:pt>
    <dgm:pt modelId="{BA4FC14B-9BCE-9E43-A2C7-EC69AD09FA13}" type="pres">
      <dgm:prSet presAssocID="{161095CD-BC14-4DD9-A625-9FB9F9E5FBBF}" presName="nodeText" presStyleLbl="bgAccFollowNode1" presStyleIdx="0" presStyleCnt="3">
        <dgm:presLayoutVars>
          <dgm:bulletEnabled val="1"/>
        </dgm:presLayoutVars>
      </dgm:prSet>
      <dgm:spPr/>
    </dgm:pt>
    <dgm:pt modelId="{B68CE50E-68CD-F841-B9BB-05510BB13F8D}" type="pres">
      <dgm:prSet presAssocID="{A8C2694F-A3BC-40D2-B287-B4176114D676}" presName="sibTrans" presStyleCnt="0"/>
      <dgm:spPr/>
    </dgm:pt>
    <dgm:pt modelId="{81FB0CC2-74F1-7B47-8B18-8F03ADA936D7}" type="pres">
      <dgm:prSet presAssocID="{5FDBD0DD-1BF0-41D1-BAA3-05A1E1ABFF5C}" presName="compositeNode" presStyleCnt="0">
        <dgm:presLayoutVars>
          <dgm:bulletEnabled val="1"/>
        </dgm:presLayoutVars>
      </dgm:prSet>
      <dgm:spPr/>
    </dgm:pt>
    <dgm:pt modelId="{7F2D672B-1107-4142-8CB2-4A2BA7BDB7C8}" type="pres">
      <dgm:prSet presAssocID="{5FDBD0DD-1BF0-41D1-BAA3-05A1E1ABFF5C}" presName="bgRect" presStyleLbl="bgAccFollowNode1" presStyleIdx="1" presStyleCnt="3"/>
      <dgm:spPr/>
    </dgm:pt>
    <dgm:pt modelId="{B788DD62-F8C2-AF4E-8308-093FF8954B0D}" type="pres">
      <dgm:prSet presAssocID="{0BC3123D-7547-47DA-A0CB-FF94B2F36CF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BB8BFB8A-0136-DA4A-8959-86F11705CE92}" type="pres">
      <dgm:prSet presAssocID="{5FDBD0DD-1BF0-41D1-BAA3-05A1E1ABFF5C}" presName="bottomLine" presStyleLbl="alignNode1" presStyleIdx="3" presStyleCnt="6">
        <dgm:presLayoutVars/>
      </dgm:prSet>
      <dgm:spPr/>
    </dgm:pt>
    <dgm:pt modelId="{BF525B03-9341-C444-83DC-8109FDF6BFA1}" type="pres">
      <dgm:prSet presAssocID="{5FDBD0DD-1BF0-41D1-BAA3-05A1E1ABFF5C}" presName="nodeText" presStyleLbl="bgAccFollowNode1" presStyleIdx="1" presStyleCnt="3">
        <dgm:presLayoutVars>
          <dgm:bulletEnabled val="1"/>
        </dgm:presLayoutVars>
      </dgm:prSet>
      <dgm:spPr/>
    </dgm:pt>
    <dgm:pt modelId="{8995CFF2-8FBB-1048-94E1-DDA5DBDCE557}" type="pres">
      <dgm:prSet presAssocID="{0BC3123D-7547-47DA-A0CB-FF94B2F36CFB}" presName="sibTrans" presStyleCnt="0"/>
      <dgm:spPr/>
    </dgm:pt>
    <dgm:pt modelId="{921F85E6-FC1A-CE4A-BDC3-7A48C5104D8F}" type="pres">
      <dgm:prSet presAssocID="{B247E14D-848E-449D-86C8-B80D780A93E3}" presName="compositeNode" presStyleCnt="0">
        <dgm:presLayoutVars>
          <dgm:bulletEnabled val="1"/>
        </dgm:presLayoutVars>
      </dgm:prSet>
      <dgm:spPr/>
    </dgm:pt>
    <dgm:pt modelId="{ED959102-9235-FF42-804B-CEF5B999DCF5}" type="pres">
      <dgm:prSet presAssocID="{B247E14D-848E-449D-86C8-B80D780A93E3}" presName="bgRect" presStyleLbl="bgAccFollowNode1" presStyleIdx="2" presStyleCnt="3"/>
      <dgm:spPr/>
    </dgm:pt>
    <dgm:pt modelId="{5BB2CC3A-599A-F445-8A59-AF384E1C3115}" type="pres">
      <dgm:prSet presAssocID="{E1E46681-48D6-4468-BBB9-8F45B0D7F95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DA8ED61-497B-9F4A-91EA-ACB9AA90AB62}" type="pres">
      <dgm:prSet presAssocID="{B247E14D-848E-449D-86C8-B80D780A93E3}" presName="bottomLine" presStyleLbl="alignNode1" presStyleIdx="5" presStyleCnt="6">
        <dgm:presLayoutVars/>
      </dgm:prSet>
      <dgm:spPr/>
    </dgm:pt>
    <dgm:pt modelId="{0C63DF43-90A5-F74B-B8C9-FBDC3A0ED380}" type="pres">
      <dgm:prSet presAssocID="{B247E14D-848E-449D-86C8-B80D780A93E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CC7A203-8255-7744-872D-2956CAD2A75D}" type="presOf" srcId="{A8C2694F-A3BC-40D2-B287-B4176114D676}" destId="{42AF1397-5CE7-7242-BE92-44FA110EAFA5}" srcOrd="0" destOrd="0" presId="urn:microsoft.com/office/officeart/2016/7/layout/BasicLinearProcessNumbered"/>
    <dgm:cxn modelId="{577BE73F-E09E-BC4F-A71E-5FA25C7C13F5}" type="presOf" srcId="{5FDBD0DD-1BF0-41D1-BAA3-05A1E1ABFF5C}" destId="{7F2D672B-1107-4142-8CB2-4A2BA7BDB7C8}" srcOrd="0" destOrd="0" presId="urn:microsoft.com/office/officeart/2016/7/layout/BasicLinearProcessNumbered"/>
    <dgm:cxn modelId="{F1C7F94E-E172-5D40-8A3B-407F9F8757D0}" type="presOf" srcId="{161095CD-BC14-4DD9-A625-9FB9F9E5FBBF}" destId="{0331F3A9-AE5A-B34C-A6D3-4091D06A309C}" srcOrd="0" destOrd="0" presId="urn:microsoft.com/office/officeart/2016/7/layout/BasicLinearProcessNumbered"/>
    <dgm:cxn modelId="{8EE72D53-AC7E-674A-A447-29DDE0E434ED}" type="presOf" srcId="{B247E14D-848E-449D-86C8-B80D780A93E3}" destId="{ED959102-9235-FF42-804B-CEF5B999DCF5}" srcOrd="0" destOrd="0" presId="urn:microsoft.com/office/officeart/2016/7/layout/BasicLinearProcessNumbered"/>
    <dgm:cxn modelId="{17E77870-433A-1240-8615-BD73746A3D63}" type="presOf" srcId="{B247E14D-848E-449D-86C8-B80D780A93E3}" destId="{0C63DF43-90A5-F74B-B8C9-FBDC3A0ED380}" srcOrd="1" destOrd="0" presId="urn:microsoft.com/office/officeart/2016/7/layout/BasicLinearProcessNumbered"/>
    <dgm:cxn modelId="{46F79E91-021D-AD4F-B515-798FA74230E0}" type="presOf" srcId="{5FDBD0DD-1BF0-41D1-BAA3-05A1E1ABFF5C}" destId="{BF525B03-9341-C444-83DC-8109FDF6BFA1}" srcOrd="1" destOrd="0" presId="urn:microsoft.com/office/officeart/2016/7/layout/BasicLinearProcessNumbered"/>
    <dgm:cxn modelId="{155F23BA-C304-4F84-BC92-57C283E186F0}" srcId="{DAB3FC22-60E2-42B4-B8D7-28530DBD1432}" destId="{B247E14D-848E-449D-86C8-B80D780A93E3}" srcOrd="2" destOrd="0" parTransId="{4DC1B4E0-B50F-459D-BD97-E716BE1B912C}" sibTransId="{E1E46681-48D6-4468-BBB9-8F45B0D7F95C}"/>
    <dgm:cxn modelId="{BE7E61CD-8669-F24E-B725-07D53EE1216F}" type="presOf" srcId="{E1E46681-48D6-4468-BBB9-8F45B0D7F95C}" destId="{5BB2CC3A-599A-F445-8A59-AF384E1C3115}" srcOrd="0" destOrd="0" presId="urn:microsoft.com/office/officeart/2016/7/layout/BasicLinearProcessNumbered"/>
    <dgm:cxn modelId="{704F08DC-D9CD-9641-B5AE-DEF307E2121E}" type="presOf" srcId="{161095CD-BC14-4DD9-A625-9FB9F9E5FBBF}" destId="{BA4FC14B-9BCE-9E43-A2C7-EC69AD09FA13}" srcOrd="1" destOrd="0" presId="urn:microsoft.com/office/officeart/2016/7/layout/BasicLinearProcessNumbered"/>
    <dgm:cxn modelId="{10D36FDE-1738-544D-BD72-1B4E9C801DA9}" type="presOf" srcId="{DAB3FC22-60E2-42B4-B8D7-28530DBD1432}" destId="{58038312-9CAF-7E42-AE4E-CE529A9E6BDA}" srcOrd="0" destOrd="0" presId="urn:microsoft.com/office/officeart/2016/7/layout/BasicLinearProcessNumbered"/>
    <dgm:cxn modelId="{4FFB1DE7-3C0C-474C-86C9-4505426FAB7A}" type="presOf" srcId="{0BC3123D-7547-47DA-A0CB-FF94B2F36CFB}" destId="{B788DD62-F8C2-AF4E-8308-093FF8954B0D}" srcOrd="0" destOrd="0" presId="urn:microsoft.com/office/officeart/2016/7/layout/BasicLinearProcessNumbered"/>
    <dgm:cxn modelId="{BD474BF6-7013-4D1A-A482-59BA5A5C02D6}" srcId="{DAB3FC22-60E2-42B4-B8D7-28530DBD1432}" destId="{161095CD-BC14-4DD9-A625-9FB9F9E5FBBF}" srcOrd="0" destOrd="0" parTransId="{395BDA35-335C-427B-B2D7-844896DFAA80}" sibTransId="{A8C2694F-A3BC-40D2-B287-B4176114D676}"/>
    <dgm:cxn modelId="{BA7A27FF-E3DB-4C4B-BED8-26BD865FC238}" srcId="{DAB3FC22-60E2-42B4-B8D7-28530DBD1432}" destId="{5FDBD0DD-1BF0-41D1-BAA3-05A1E1ABFF5C}" srcOrd="1" destOrd="0" parTransId="{AFB5AA65-1ACC-4812-B248-80D132F12BED}" sibTransId="{0BC3123D-7547-47DA-A0CB-FF94B2F36CFB}"/>
    <dgm:cxn modelId="{96F7C1D2-1EA8-BB4C-9A5E-F56017B4F12B}" type="presParOf" srcId="{58038312-9CAF-7E42-AE4E-CE529A9E6BDA}" destId="{1DB245D5-1527-1B4C-B151-3763BE37352A}" srcOrd="0" destOrd="0" presId="urn:microsoft.com/office/officeart/2016/7/layout/BasicLinearProcessNumbered"/>
    <dgm:cxn modelId="{C8CEAA2F-A95E-2C49-B5FE-67EB504AC61D}" type="presParOf" srcId="{1DB245D5-1527-1B4C-B151-3763BE37352A}" destId="{0331F3A9-AE5A-B34C-A6D3-4091D06A309C}" srcOrd="0" destOrd="0" presId="urn:microsoft.com/office/officeart/2016/7/layout/BasicLinearProcessNumbered"/>
    <dgm:cxn modelId="{672A3313-E5B1-5A4A-B0AF-35D124AA8F48}" type="presParOf" srcId="{1DB245D5-1527-1B4C-B151-3763BE37352A}" destId="{42AF1397-5CE7-7242-BE92-44FA110EAFA5}" srcOrd="1" destOrd="0" presId="urn:microsoft.com/office/officeart/2016/7/layout/BasicLinearProcessNumbered"/>
    <dgm:cxn modelId="{B26DFD8C-E249-1347-93D0-57BD3D535151}" type="presParOf" srcId="{1DB245D5-1527-1B4C-B151-3763BE37352A}" destId="{A813A130-5BDB-314D-BECE-DF88879C9FD3}" srcOrd="2" destOrd="0" presId="urn:microsoft.com/office/officeart/2016/7/layout/BasicLinearProcessNumbered"/>
    <dgm:cxn modelId="{1775B5A5-DA98-C44B-881E-88A33C5469D3}" type="presParOf" srcId="{1DB245D5-1527-1B4C-B151-3763BE37352A}" destId="{BA4FC14B-9BCE-9E43-A2C7-EC69AD09FA13}" srcOrd="3" destOrd="0" presId="urn:microsoft.com/office/officeart/2016/7/layout/BasicLinearProcessNumbered"/>
    <dgm:cxn modelId="{3205DBCF-C36E-104D-9184-F2D099ECBD21}" type="presParOf" srcId="{58038312-9CAF-7E42-AE4E-CE529A9E6BDA}" destId="{B68CE50E-68CD-F841-B9BB-05510BB13F8D}" srcOrd="1" destOrd="0" presId="urn:microsoft.com/office/officeart/2016/7/layout/BasicLinearProcessNumbered"/>
    <dgm:cxn modelId="{A1064C48-A61D-AB4E-8AD2-595B2E7C7724}" type="presParOf" srcId="{58038312-9CAF-7E42-AE4E-CE529A9E6BDA}" destId="{81FB0CC2-74F1-7B47-8B18-8F03ADA936D7}" srcOrd="2" destOrd="0" presId="urn:microsoft.com/office/officeart/2016/7/layout/BasicLinearProcessNumbered"/>
    <dgm:cxn modelId="{7E5470E5-14FC-454C-9B60-C22DC13CBDAC}" type="presParOf" srcId="{81FB0CC2-74F1-7B47-8B18-8F03ADA936D7}" destId="{7F2D672B-1107-4142-8CB2-4A2BA7BDB7C8}" srcOrd="0" destOrd="0" presId="urn:microsoft.com/office/officeart/2016/7/layout/BasicLinearProcessNumbered"/>
    <dgm:cxn modelId="{2A74B0E5-87FF-294E-BC73-0FD40A38E286}" type="presParOf" srcId="{81FB0CC2-74F1-7B47-8B18-8F03ADA936D7}" destId="{B788DD62-F8C2-AF4E-8308-093FF8954B0D}" srcOrd="1" destOrd="0" presId="urn:microsoft.com/office/officeart/2016/7/layout/BasicLinearProcessNumbered"/>
    <dgm:cxn modelId="{DEC82EAB-EC24-BE4B-87AB-DD10EECEED9A}" type="presParOf" srcId="{81FB0CC2-74F1-7B47-8B18-8F03ADA936D7}" destId="{BB8BFB8A-0136-DA4A-8959-86F11705CE92}" srcOrd="2" destOrd="0" presId="urn:microsoft.com/office/officeart/2016/7/layout/BasicLinearProcessNumbered"/>
    <dgm:cxn modelId="{E9B7AA34-8511-1042-AABE-DD23B805F117}" type="presParOf" srcId="{81FB0CC2-74F1-7B47-8B18-8F03ADA936D7}" destId="{BF525B03-9341-C444-83DC-8109FDF6BFA1}" srcOrd="3" destOrd="0" presId="urn:microsoft.com/office/officeart/2016/7/layout/BasicLinearProcessNumbered"/>
    <dgm:cxn modelId="{7F057A66-6E61-0642-88D8-FF56FC10E2CD}" type="presParOf" srcId="{58038312-9CAF-7E42-AE4E-CE529A9E6BDA}" destId="{8995CFF2-8FBB-1048-94E1-DDA5DBDCE557}" srcOrd="3" destOrd="0" presId="urn:microsoft.com/office/officeart/2016/7/layout/BasicLinearProcessNumbered"/>
    <dgm:cxn modelId="{74E89DB5-B0A0-214B-8CE2-89FEE4B25A1B}" type="presParOf" srcId="{58038312-9CAF-7E42-AE4E-CE529A9E6BDA}" destId="{921F85E6-FC1A-CE4A-BDC3-7A48C5104D8F}" srcOrd="4" destOrd="0" presId="urn:microsoft.com/office/officeart/2016/7/layout/BasicLinearProcessNumbered"/>
    <dgm:cxn modelId="{0E104080-11CC-1740-B42B-872F5D80D2F3}" type="presParOf" srcId="{921F85E6-FC1A-CE4A-BDC3-7A48C5104D8F}" destId="{ED959102-9235-FF42-804B-CEF5B999DCF5}" srcOrd="0" destOrd="0" presId="urn:microsoft.com/office/officeart/2016/7/layout/BasicLinearProcessNumbered"/>
    <dgm:cxn modelId="{614D0DB7-BBE2-EB41-9A0F-3C7993FE3CE8}" type="presParOf" srcId="{921F85E6-FC1A-CE4A-BDC3-7A48C5104D8F}" destId="{5BB2CC3A-599A-F445-8A59-AF384E1C3115}" srcOrd="1" destOrd="0" presId="urn:microsoft.com/office/officeart/2016/7/layout/BasicLinearProcessNumbered"/>
    <dgm:cxn modelId="{66618CBD-67B2-3648-842E-3584CDD4DEA7}" type="presParOf" srcId="{921F85E6-FC1A-CE4A-BDC3-7A48C5104D8F}" destId="{8DA8ED61-497B-9F4A-91EA-ACB9AA90AB62}" srcOrd="2" destOrd="0" presId="urn:microsoft.com/office/officeart/2016/7/layout/BasicLinearProcessNumbered"/>
    <dgm:cxn modelId="{ACC86D0D-530B-6E40-BB11-7AF7B8B1BB84}" type="presParOf" srcId="{921F85E6-FC1A-CE4A-BDC3-7A48C5104D8F}" destId="{0C63DF43-90A5-F74B-B8C9-FBDC3A0ED38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6CAA70-3CD4-48D6-8B7B-529E134A12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05C0648-EC29-4DEC-8A68-5B36B5DCF569}">
      <dgm:prSet/>
      <dgm:spPr/>
      <dgm:t>
        <a:bodyPr/>
        <a:lstStyle/>
        <a:p>
          <a:r>
            <a:rPr lang="en-US"/>
            <a:t>Whoever created the terminal made a terrible decision, spaces are used to separate arguments to commands.</a:t>
          </a:r>
        </a:p>
      </dgm:t>
    </dgm:pt>
    <dgm:pt modelId="{69BBA828-12CD-4978-BF55-E3BB35912F40}" type="parTrans" cxnId="{FDF9E872-1582-4DC3-88BF-05C9D5A75C3F}">
      <dgm:prSet/>
      <dgm:spPr/>
      <dgm:t>
        <a:bodyPr/>
        <a:lstStyle/>
        <a:p>
          <a:endParaRPr lang="en-US"/>
        </a:p>
      </dgm:t>
    </dgm:pt>
    <dgm:pt modelId="{10B63C26-1B12-4F7F-80DB-E2F65B2A60C7}" type="sibTrans" cxnId="{FDF9E872-1582-4DC3-88BF-05C9D5A75C3F}">
      <dgm:prSet/>
      <dgm:spPr/>
      <dgm:t>
        <a:bodyPr/>
        <a:lstStyle/>
        <a:p>
          <a:endParaRPr lang="en-US"/>
        </a:p>
      </dgm:t>
    </dgm:pt>
    <dgm:pt modelId="{71F0E642-6BC4-43F4-9EEF-425DB90B0150}">
      <dgm:prSet/>
      <dgm:spPr/>
      <dgm:t>
        <a:bodyPr/>
        <a:lstStyle/>
        <a:p>
          <a:r>
            <a:rPr lang="en-US"/>
            <a:t>E.g., “cd my_simcodes_tutorial_directory” the command (“cd”) is separated from the argument (“my_simcodes_tutorial_directory”) by a space.</a:t>
          </a:r>
        </a:p>
      </dgm:t>
    </dgm:pt>
    <dgm:pt modelId="{798E7BCD-7192-4520-8D85-293120B6086B}" type="parTrans" cxnId="{446C7EB0-FBEF-4254-895D-DA1A8D92F427}">
      <dgm:prSet/>
      <dgm:spPr/>
      <dgm:t>
        <a:bodyPr/>
        <a:lstStyle/>
        <a:p>
          <a:endParaRPr lang="en-US"/>
        </a:p>
      </dgm:t>
    </dgm:pt>
    <dgm:pt modelId="{D20234CA-CCFB-4550-A869-19DC249C3715}" type="sibTrans" cxnId="{446C7EB0-FBEF-4254-895D-DA1A8D92F427}">
      <dgm:prSet/>
      <dgm:spPr/>
      <dgm:t>
        <a:bodyPr/>
        <a:lstStyle/>
        <a:p>
          <a:endParaRPr lang="en-US"/>
        </a:p>
      </dgm:t>
    </dgm:pt>
    <dgm:pt modelId="{DBB2094E-BF32-4A22-A354-A2D4E64AEFB8}">
      <dgm:prSet/>
      <dgm:spPr/>
      <dgm:t>
        <a:bodyPr/>
        <a:lstStyle/>
        <a:p>
          <a:r>
            <a:rPr lang="en-US"/>
            <a:t>If your file/directory names contain spaces, we now run into a problem</a:t>
          </a:r>
        </a:p>
      </dgm:t>
    </dgm:pt>
    <dgm:pt modelId="{F1ACAF4A-7241-4165-A621-874AAF0C4829}" type="parTrans" cxnId="{DB548C44-C344-415A-AC49-B2EDA3C7A82A}">
      <dgm:prSet/>
      <dgm:spPr/>
      <dgm:t>
        <a:bodyPr/>
        <a:lstStyle/>
        <a:p>
          <a:endParaRPr lang="en-US"/>
        </a:p>
      </dgm:t>
    </dgm:pt>
    <dgm:pt modelId="{2C798011-234E-4A32-8F0A-0BC50C5333C4}" type="sibTrans" cxnId="{DB548C44-C344-415A-AC49-B2EDA3C7A82A}">
      <dgm:prSet/>
      <dgm:spPr/>
      <dgm:t>
        <a:bodyPr/>
        <a:lstStyle/>
        <a:p>
          <a:endParaRPr lang="en-US"/>
        </a:p>
      </dgm:t>
    </dgm:pt>
    <dgm:pt modelId="{3906C13F-DB39-4CF3-A75C-FC2622680A07}">
      <dgm:prSet/>
      <dgm:spPr/>
      <dgm:t>
        <a:bodyPr/>
        <a:lstStyle/>
        <a:p>
          <a:r>
            <a:rPr lang="en-US"/>
            <a:t>TL;DR get in the habit now of not using spaces or special characters (&amp;*$#!) in file/directory names. For our purposes “-” and “_” are NOT special characters.</a:t>
          </a:r>
        </a:p>
      </dgm:t>
    </dgm:pt>
    <dgm:pt modelId="{BA30DA8B-8737-484D-A9CA-48E3CCEA2D7D}" type="parTrans" cxnId="{9E2BA8CC-D2FB-45AE-B6D5-15A1DCFE9BA3}">
      <dgm:prSet/>
      <dgm:spPr/>
      <dgm:t>
        <a:bodyPr/>
        <a:lstStyle/>
        <a:p>
          <a:endParaRPr lang="en-US"/>
        </a:p>
      </dgm:t>
    </dgm:pt>
    <dgm:pt modelId="{7C4D77DF-370C-46F6-AF8E-1E460EEAEA2B}" type="sibTrans" cxnId="{9E2BA8CC-D2FB-45AE-B6D5-15A1DCFE9BA3}">
      <dgm:prSet/>
      <dgm:spPr/>
      <dgm:t>
        <a:bodyPr/>
        <a:lstStyle/>
        <a:p>
          <a:endParaRPr lang="en-US"/>
        </a:p>
      </dgm:t>
    </dgm:pt>
    <dgm:pt modelId="{801C6763-ACCF-4972-99C3-89975E03EF5F}" type="pres">
      <dgm:prSet presAssocID="{756CAA70-3CD4-48D6-8B7B-529E134A12A6}" presName="root" presStyleCnt="0">
        <dgm:presLayoutVars>
          <dgm:dir/>
          <dgm:resizeHandles val="exact"/>
        </dgm:presLayoutVars>
      </dgm:prSet>
      <dgm:spPr/>
    </dgm:pt>
    <dgm:pt modelId="{28958A19-2A45-4E04-84C2-9532EEBE4323}" type="pres">
      <dgm:prSet presAssocID="{105C0648-EC29-4DEC-8A68-5B36B5DCF569}" presName="compNode" presStyleCnt="0"/>
      <dgm:spPr/>
    </dgm:pt>
    <dgm:pt modelId="{349ED138-7111-4EE0-8F93-2C5ED8501D57}" type="pres">
      <dgm:prSet presAssocID="{105C0648-EC29-4DEC-8A68-5B36B5DCF569}" presName="bgRect" presStyleLbl="bgShp" presStyleIdx="0" presStyleCnt="3"/>
      <dgm:spPr/>
    </dgm:pt>
    <dgm:pt modelId="{BF6F90A0-B45A-435C-BC81-2BC800148544}" type="pres">
      <dgm:prSet presAssocID="{105C0648-EC29-4DEC-8A68-5B36B5DCF5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D39578C-2B9A-4171-9789-6D3AC14AE175}" type="pres">
      <dgm:prSet presAssocID="{105C0648-EC29-4DEC-8A68-5B36B5DCF569}" presName="spaceRect" presStyleCnt="0"/>
      <dgm:spPr/>
    </dgm:pt>
    <dgm:pt modelId="{062AE503-2853-49F7-AC21-07A3F19A0FC3}" type="pres">
      <dgm:prSet presAssocID="{105C0648-EC29-4DEC-8A68-5B36B5DCF569}" presName="parTx" presStyleLbl="revTx" presStyleIdx="0" presStyleCnt="4">
        <dgm:presLayoutVars>
          <dgm:chMax val="0"/>
          <dgm:chPref val="0"/>
        </dgm:presLayoutVars>
      </dgm:prSet>
      <dgm:spPr/>
    </dgm:pt>
    <dgm:pt modelId="{294381B1-53D3-408E-BA68-55A1AC885B16}" type="pres">
      <dgm:prSet presAssocID="{105C0648-EC29-4DEC-8A68-5B36B5DCF569}" presName="desTx" presStyleLbl="revTx" presStyleIdx="1" presStyleCnt="4">
        <dgm:presLayoutVars/>
      </dgm:prSet>
      <dgm:spPr/>
    </dgm:pt>
    <dgm:pt modelId="{E65DD807-4FE2-4067-B230-AF39FC7684D7}" type="pres">
      <dgm:prSet presAssocID="{10B63C26-1B12-4F7F-80DB-E2F65B2A60C7}" presName="sibTrans" presStyleCnt="0"/>
      <dgm:spPr/>
    </dgm:pt>
    <dgm:pt modelId="{3400A916-F677-4DED-A396-8DD8FC3A0570}" type="pres">
      <dgm:prSet presAssocID="{DBB2094E-BF32-4A22-A354-A2D4E64AEFB8}" presName="compNode" presStyleCnt="0"/>
      <dgm:spPr/>
    </dgm:pt>
    <dgm:pt modelId="{A0B80B8C-3430-4FB1-9B14-20DD64B68B24}" type="pres">
      <dgm:prSet presAssocID="{DBB2094E-BF32-4A22-A354-A2D4E64AEFB8}" presName="bgRect" presStyleLbl="bgShp" presStyleIdx="1" presStyleCnt="3"/>
      <dgm:spPr/>
    </dgm:pt>
    <dgm:pt modelId="{959D7AF3-06F4-4EEE-96D1-097C0B95F2E5}" type="pres">
      <dgm:prSet presAssocID="{DBB2094E-BF32-4A22-A354-A2D4E64AEF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714EE3E-5278-465C-BBB6-B0E6A64306CE}" type="pres">
      <dgm:prSet presAssocID="{DBB2094E-BF32-4A22-A354-A2D4E64AEFB8}" presName="spaceRect" presStyleCnt="0"/>
      <dgm:spPr/>
    </dgm:pt>
    <dgm:pt modelId="{452B51FB-43CA-4D05-9346-49A84A1A8E39}" type="pres">
      <dgm:prSet presAssocID="{DBB2094E-BF32-4A22-A354-A2D4E64AEFB8}" presName="parTx" presStyleLbl="revTx" presStyleIdx="2" presStyleCnt="4">
        <dgm:presLayoutVars>
          <dgm:chMax val="0"/>
          <dgm:chPref val="0"/>
        </dgm:presLayoutVars>
      </dgm:prSet>
      <dgm:spPr/>
    </dgm:pt>
    <dgm:pt modelId="{3272D889-675F-4A48-8AC8-B373AE5BEEF7}" type="pres">
      <dgm:prSet presAssocID="{2C798011-234E-4A32-8F0A-0BC50C5333C4}" presName="sibTrans" presStyleCnt="0"/>
      <dgm:spPr/>
    </dgm:pt>
    <dgm:pt modelId="{749C4858-5C78-4B3D-916F-F47815772868}" type="pres">
      <dgm:prSet presAssocID="{3906C13F-DB39-4CF3-A75C-FC2622680A07}" presName="compNode" presStyleCnt="0"/>
      <dgm:spPr/>
    </dgm:pt>
    <dgm:pt modelId="{DC5AA38D-80D0-4B24-BFA3-668B387E5BAA}" type="pres">
      <dgm:prSet presAssocID="{3906C13F-DB39-4CF3-A75C-FC2622680A07}" presName="bgRect" presStyleLbl="bgShp" presStyleIdx="2" presStyleCnt="3"/>
      <dgm:spPr/>
    </dgm:pt>
    <dgm:pt modelId="{9EE6763E-D867-46BA-8D50-A8454B7150BB}" type="pres">
      <dgm:prSet presAssocID="{3906C13F-DB39-4CF3-A75C-FC2622680A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E9DADAD5-2089-4E8A-B3EE-38013D22FB41}" type="pres">
      <dgm:prSet presAssocID="{3906C13F-DB39-4CF3-A75C-FC2622680A07}" presName="spaceRect" presStyleCnt="0"/>
      <dgm:spPr/>
    </dgm:pt>
    <dgm:pt modelId="{662677AF-3506-47BA-AA4A-FCE9251015E4}" type="pres">
      <dgm:prSet presAssocID="{3906C13F-DB39-4CF3-A75C-FC2622680A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B09916-135F-4819-B109-E25F16E9537B}" type="presOf" srcId="{71F0E642-6BC4-43F4-9EEF-425DB90B0150}" destId="{294381B1-53D3-408E-BA68-55A1AC885B16}" srcOrd="0" destOrd="0" presId="urn:microsoft.com/office/officeart/2018/2/layout/IconVerticalSolidList"/>
    <dgm:cxn modelId="{DB548C44-C344-415A-AC49-B2EDA3C7A82A}" srcId="{756CAA70-3CD4-48D6-8B7B-529E134A12A6}" destId="{DBB2094E-BF32-4A22-A354-A2D4E64AEFB8}" srcOrd="1" destOrd="0" parTransId="{F1ACAF4A-7241-4165-A621-874AAF0C4829}" sibTransId="{2C798011-234E-4A32-8F0A-0BC50C5333C4}"/>
    <dgm:cxn modelId="{58CE0046-F9BC-4956-A119-58CA16F2D35B}" type="presOf" srcId="{105C0648-EC29-4DEC-8A68-5B36B5DCF569}" destId="{062AE503-2853-49F7-AC21-07A3F19A0FC3}" srcOrd="0" destOrd="0" presId="urn:microsoft.com/office/officeart/2018/2/layout/IconVerticalSolidList"/>
    <dgm:cxn modelId="{13D34A4E-9B14-4AD6-82B4-524C057F8FBB}" type="presOf" srcId="{DBB2094E-BF32-4A22-A354-A2D4E64AEFB8}" destId="{452B51FB-43CA-4D05-9346-49A84A1A8E39}" srcOrd="0" destOrd="0" presId="urn:microsoft.com/office/officeart/2018/2/layout/IconVerticalSolidList"/>
    <dgm:cxn modelId="{FDF9E872-1582-4DC3-88BF-05C9D5A75C3F}" srcId="{756CAA70-3CD4-48D6-8B7B-529E134A12A6}" destId="{105C0648-EC29-4DEC-8A68-5B36B5DCF569}" srcOrd="0" destOrd="0" parTransId="{69BBA828-12CD-4978-BF55-E3BB35912F40}" sibTransId="{10B63C26-1B12-4F7F-80DB-E2F65B2A60C7}"/>
    <dgm:cxn modelId="{54A3067B-F19D-4AF0-B8F5-A24DFD1FFD47}" type="presOf" srcId="{3906C13F-DB39-4CF3-A75C-FC2622680A07}" destId="{662677AF-3506-47BA-AA4A-FCE9251015E4}" srcOrd="0" destOrd="0" presId="urn:microsoft.com/office/officeart/2018/2/layout/IconVerticalSolidList"/>
    <dgm:cxn modelId="{446C7EB0-FBEF-4254-895D-DA1A8D92F427}" srcId="{105C0648-EC29-4DEC-8A68-5B36B5DCF569}" destId="{71F0E642-6BC4-43F4-9EEF-425DB90B0150}" srcOrd="0" destOrd="0" parTransId="{798E7BCD-7192-4520-8D85-293120B6086B}" sibTransId="{D20234CA-CCFB-4550-A869-19DC249C3715}"/>
    <dgm:cxn modelId="{9E2BA8CC-D2FB-45AE-B6D5-15A1DCFE9BA3}" srcId="{756CAA70-3CD4-48D6-8B7B-529E134A12A6}" destId="{3906C13F-DB39-4CF3-A75C-FC2622680A07}" srcOrd="2" destOrd="0" parTransId="{BA30DA8B-8737-484D-A9CA-48E3CCEA2D7D}" sibTransId="{7C4D77DF-370C-46F6-AF8E-1E460EEAEA2B}"/>
    <dgm:cxn modelId="{6F1497E2-CEAB-449F-90A4-0ADE605E422D}" type="presOf" srcId="{756CAA70-3CD4-48D6-8B7B-529E134A12A6}" destId="{801C6763-ACCF-4972-99C3-89975E03EF5F}" srcOrd="0" destOrd="0" presId="urn:microsoft.com/office/officeart/2018/2/layout/IconVerticalSolidList"/>
    <dgm:cxn modelId="{D5517AF1-9976-447D-8D0F-897BEAF49600}" type="presParOf" srcId="{801C6763-ACCF-4972-99C3-89975E03EF5F}" destId="{28958A19-2A45-4E04-84C2-9532EEBE4323}" srcOrd="0" destOrd="0" presId="urn:microsoft.com/office/officeart/2018/2/layout/IconVerticalSolidList"/>
    <dgm:cxn modelId="{126701AD-58B4-42A7-AF2F-4EBC2FA6A10B}" type="presParOf" srcId="{28958A19-2A45-4E04-84C2-9532EEBE4323}" destId="{349ED138-7111-4EE0-8F93-2C5ED8501D57}" srcOrd="0" destOrd="0" presId="urn:microsoft.com/office/officeart/2018/2/layout/IconVerticalSolidList"/>
    <dgm:cxn modelId="{BFAD9546-EFB2-41F6-9FDD-B87877288892}" type="presParOf" srcId="{28958A19-2A45-4E04-84C2-9532EEBE4323}" destId="{BF6F90A0-B45A-435C-BC81-2BC800148544}" srcOrd="1" destOrd="0" presId="urn:microsoft.com/office/officeart/2018/2/layout/IconVerticalSolidList"/>
    <dgm:cxn modelId="{EC55E1CB-9136-4D28-97EB-FEA69082D476}" type="presParOf" srcId="{28958A19-2A45-4E04-84C2-9532EEBE4323}" destId="{1D39578C-2B9A-4171-9789-6D3AC14AE175}" srcOrd="2" destOrd="0" presId="urn:microsoft.com/office/officeart/2018/2/layout/IconVerticalSolidList"/>
    <dgm:cxn modelId="{8C7A834E-88CF-4E6E-AA1A-836504F22704}" type="presParOf" srcId="{28958A19-2A45-4E04-84C2-9532EEBE4323}" destId="{062AE503-2853-49F7-AC21-07A3F19A0FC3}" srcOrd="3" destOrd="0" presId="urn:microsoft.com/office/officeart/2018/2/layout/IconVerticalSolidList"/>
    <dgm:cxn modelId="{694E6F2D-7E85-4FFE-A032-4DF03FF4746D}" type="presParOf" srcId="{28958A19-2A45-4E04-84C2-9532EEBE4323}" destId="{294381B1-53D3-408E-BA68-55A1AC885B16}" srcOrd="4" destOrd="0" presId="urn:microsoft.com/office/officeart/2018/2/layout/IconVerticalSolidList"/>
    <dgm:cxn modelId="{A4C17838-C02B-4FD9-AECF-542A81AF6A7E}" type="presParOf" srcId="{801C6763-ACCF-4972-99C3-89975E03EF5F}" destId="{E65DD807-4FE2-4067-B230-AF39FC7684D7}" srcOrd="1" destOrd="0" presId="urn:microsoft.com/office/officeart/2018/2/layout/IconVerticalSolidList"/>
    <dgm:cxn modelId="{CBD40C3A-5FDB-4EAD-994F-AE1E3350319C}" type="presParOf" srcId="{801C6763-ACCF-4972-99C3-89975E03EF5F}" destId="{3400A916-F677-4DED-A396-8DD8FC3A0570}" srcOrd="2" destOrd="0" presId="urn:microsoft.com/office/officeart/2018/2/layout/IconVerticalSolidList"/>
    <dgm:cxn modelId="{797D4F3B-ACB7-4918-A2BE-E3AE75DFA435}" type="presParOf" srcId="{3400A916-F677-4DED-A396-8DD8FC3A0570}" destId="{A0B80B8C-3430-4FB1-9B14-20DD64B68B24}" srcOrd="0" destOrd="0" presId="urn:microsoft.com/office/officeart/2018/2/layout/IconVerticalSolidList"/>
    <dgm:cxn modelId="{7AA6B402-5B43-4C4B-A0F4-EF386B2FC91F}" type="presParOf" srcId="{3400A916-F677-4DED-A396-8DD8FC3A0570}" destId="{959D7AF3-06F4-4EEE-96D1-097C0B95F2E5}" srcOrd="1" destOrd="0" presId="urn:microsoft.com/office/officeart/2018/2/layout/IconVerticalSolidList"/>
    <dgm:cxn modelId="{840A7E0B-572B-417F-871A-EC76E69F64B1}" type="presParOf" srcId="{3400A916-F677-4DED-A396-8DD8FC3A0570}" destId="{6714EE3E-5278-465C-BBB6-B0E6A64306CE}" srcOrd="2" destOrd="0" presId="urn:microsoft.com/office/officeart/2018/2/layout/IconVerticalSolidList"/>
    <dgm:cxn modelId="{AF004C2A-2091-4FF1-A9FA-39A14EE9C47C}" type="presParOf" srcId="{3400A916-F677-4DED-A396-8DD8FC3A0570}" destId="{452B51FB-43CA-4D05-9346-49A84A1A8E39}" srcOrd="3" destOrd="0" presId="urn:microsoft.com/office/officeart/2018/2/layout/IconVerticalSolidList"/>
    <dgm:cxn modelId="{DC17994E-169A-47D1-9605-20D9FF438890}" type="presParOf" srcId="{801C6763-ACCF-4972-99C3-89975E03EF5F}" destId="{3272D889-675F-4A48-8AC8-B373AE5BEEF7}" srcOrd="3" destOrd="0" presId="urn:microsoft.com/office/officeart/2018/2/layout/IconVerticalSolidList"/>
    <dgm:cxn modelId="{28736834-9D3A-4760-A936-0F91B26D9F91}" type="presParOf" srcId="{801C6763-ACCF-4972-99C3-89975E03EF5F}" destId="{749C4858-5C78-4B3D-916F-F47815772868}" srcOrd="4" destOrd="0" presId="urn:microsoft.com/office/officeart/2018/2/layout/IconVerticalSolidList"/>
    <dgm:cxn modelId="{F09E649C-0C1F-4BDB-B28E-CA9B8CBC5CA9}" type="presParOf" srcId="{749C4858-5C78-4B3D-916F-F47815772868}" destId="{DC5AA38D-80D0-4B24-BFA3-668B387E5BAA}" srcOrd="0" destOrd="0" presId="urn:microsoft.com/office/officeart/2018/2/layout/IconVerticalSolidList"/>
    <dgm:cxn modelId="{43A4FF8A-0F19-4900-8333-BCBFEBCDFEEB}" type="presParOf" srcId="{749C4858-5C78-4B3D-916F-F47815772868}" destId="{9EE6763E-D867-46BA-8D50-A8454B7150BB}" srcOrd="1" destOrd="0" presId="urn:microsoft.com/office/officeart/2018/2/layout/IconVerticalSolidList"/>
    <dgm:cxn modelId="{9A971E41-2334-4E1C-BA1C-5280E25717C0}" type="presParOf" srcId="{749C4858-5C78-4B3D-916F-F47815772868}" destId="{E9DADAD5-2089-4E8A-B3EE-38013D22FB41}" srcOrd="2" destOrd="0" presId="urn:microsoft.com/office/officeart/2018/2/layout/IconVerticalSolidList"/>
    <dgm:cxn modelId="{84A50E75-5EA9-47B7-9EF3-76BAD5C3E577}" type="presParOf" srcId="{749C4858-5C78-4B3D-916F-F47815772868}" destId="{662677AF-3506-47BA-AA4A-FCE9251015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55E12D-9A1F-4636-8EAA-E46947B5BF3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EF9755-BBA4-44A3-A83C-EF975D87C0CC}">
      <dgm:prSet/>
      <dgm:spPr/>
      <dgm:t>
        <a:bodyPr/>
        <a:lstStyle/>
        <a:p>
          <a:r>
            <a:rPr lang="en-US"/>
            <a:t>You’re done.</a:t>
          </a:r>
        </a:p>
      </dgm:t>
    </dgm:pt>
    <dgm:pt modelId="{78E01ADB-FC11-4761-A884-C03E2054E7A2}" type="parTrans" cxnId="{B176636E-9693-41D4-A8BE-0E309FFABF4A}">
      <dgm:prSet/>
      <dgm:spPr/>
      <dgm:t>
        <a:bodyPr/>
        <a:lstStyle/>
        <a:p>
          <a:endParaRPr lang="en-US"/>
        </a:p>
      </dgm:t>
    </dgm:pt>
    <dgm:pt modelId="{33060B0A-7C90-46D0-9C22-3CE227B6ACEC}" type="sibTrans" cxnId="{B176636E-9693-41D4-A8BE-0E309FFABF4A}">
      <dgm:prSet/>
      <dgm:spPr/>
      <dgm:t>
        <a:bodyPr/>
        <a:lstStyle/>
        <a:p>
          <a:endParaRPr lang="en-US"/>
        </a:p>
      </dgm:t>
    </dgm:pt>
    <dgm:pt modelId="{6994AA47-25A9-4142-BFA8-81489E6DC15B}">
      <dgm:prSet/>
      <dgm:spPr/>
      <dgm:t>
        <a:bodyPr/>
        <a:lstStyle/>
        <a:p>
          <a:r>
            <a:rPr lang="en-US"/>
            <a:t>Wait for your Windows colleagues (again).</a:t>
          </a:r>
        </a:p>
      </dgm:t>
    </dgm:pt>
    <dgm:pt modelId="{700BEA40-5FDF-4DB6-BB62-EA00F534EED1}" type="parTrans" cxnId="{F6AD5F4F-0CE1-42FB-9199-264B68DF2A73}">
      <dgm:prSet/>
      <dgm:spPr/>
      <dgm:t>
        <a:bodyPr/>
        <a:lstStyle/>
        <a:p>
          <a:endParaRPr lang="en-US"/>
        </a:p>
      </dgm:t>
    </dgm:pt>
    <dgm:pt modelId="{32C403FD-8DCC-47D4-A252-0803E5B0665D}" type="sibTrans" cxnId="{F6AD5F4F-0CE1-42FB-9199-264B68DF2A73}">
      <dgm:prSet/>
      <dgm:spPr/>
      <dgm:t>
        <a:bodyPr/>
        <a:lstStyle/>
        <a:p>
          <a:endParaRPr lang="en-US"/>
        </a:p>
      </dgm:t>
    </dgm:pt>
    <dgm:pt modelId="{15F51C74-076D-FA41-979E-93EDAEAAE4E9}" type="pres">
      <dgm:prSet presAssocID="{CE55E12D-9A1F-4636-8EAA-E46947B5BF30}" presName="linear" presStyleCnt="0">
        <dgm:presLayoutVars>
          <dgm:animLvl val="lvl"/>
          <dgm:resizeHandles val="exact"/>
        </dgm:presLayoutVars>
      </dgm:prSet>
      <dgm:spPr/>
    </dgm:pt>
    <dgm:pt modelId="{784151F6-E5BB-3045-932B-03B33627F06A}" type="pres">
      <dgm:prSet presAssocID="{F6EF9755-BBA4-44A3-A83C-EF975D87C0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9DF4DA0-3202-5848-9C5E-886084983DCB}" type="pres">
      <dgm:prSet presAssocID="{33060B0A-7C90-46D0-9C22-3CE227B6ACEC}" presName="spacer" presStyleCnt="0"/>
      <dgm:spPr/>
    </dgm:pt>
    <dgm:pt modelId="{3A39C284-BA3D-0B45-988A-277E1EEDADD6}" type="pres">
      <dgm:prSet presAssocID="{6994AA47-25A9-4142-BFA8-81489E6DC15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6AD5F4F-0CE1-42FB-9199-264B68DF2A73}" srcId="{CE55E12D-9A1F-4636-8EAA-E46947B5BF30}" destId="{6994AA47-25A9-4142-BFA8-81489E6DC15B}" srcOrd="1" destOrd="0" parTransId="{700BEA40-5FDF-4DB6-BB62-EA00F534EED1}" sibTransId="{32C403FD-8DCC-47D4-A252-0803E5B0665D}"/>
    <dgm:cxn modelId="{B176636E-9693-41D4-A8BE-0E309FFABF4A}" srcId="{CE55E12D-9A1F-4636-8EAA-E46947B5BF30}" destId="{F6EF9755-BBA4-44A3-A83C-EF975D87C0CC}" srcOrd="0" destOrd="0" parTransId="{78E01ADB-FC11-4761-A884-C03E2054E7A2}" sibTransId="{33060B0A-7C90-46D0-9C22-3CE227B6ACEC}"/>
    <dgm:cxn modelId="{D892C379-9215-B641-B6C9-708806D08424}" type="presOf" srcId="{F6EF9755-BBA4-44A3-A83C-EF975D87C0CC}" destId="{784151F6-E5BB-3045-932B-03B33627F06A}" srcOrd="0" destOrd="0" presId="urn:microsoft.com/office/officeart/2005/8/layout/vList2"/>
    <dgm:cxn modelId="{9C720283-3227-394C-BCD8-A1BDE2157449}" type="presOf" srcId="{CE55E12D-9A1F-4636-8EAA-E46947B5BF30}" destId="{15F51C74-076D-FA41-979E-93EDAEAAE4E9}" srcOrd="0" destOrd="0" presId="urn:microsoft.com/office/officeart/2005/8/layout/vList2"/>
    <dgm:cxn modelId="{58A74FFC-69D8-8746-B439-B0ACBE2C4FD6}" type="presOf" srcId="{6994AA47-25A9-4142-BFA8-81489E6DC15B}" destId="{3A39C284-BA3D-0B45-988A-277E1EEDADD6}" srcOrd="0" destOrd="0" presId="urn:microsoft.com/office/officeart/2005/8/layout/vList2"/>
    <dgm:cxn modelId="{CC366993-4875-6745-B116-8E504E39000A}" type="presParOf" srcId="{15F51C74-076D-FA41-979E-93EDAEAAE4E9}" destId="{784151F6-E5BB-3045-932B-03B33627F06A}" srcOrd="0" destOrd="0" presId="urn:microsoft.com/office/officeart/2005/8/layout/vList2"/>
    <dgm:cxn modelId="{E821AC37-8BB3-514F-8B13-A296739C87C5}" type="presParOf" srcId="{15F51C74-076D-FA41-979E-93EDAEAAE4E9}" destId="{49DF4DA0-3202-5848-9C5E-886084983DCB}" srcOrd="1" destOrd="0" presId="urn:microsoft.com/office/officeart/2005/8/layout/vList2"/>
    <dgm:cxn modelId="{A4A10EFB-7112-3F43-B461-D5CAA3B17FCD}" type="presParOf" srcId="{15F51C74-076D-FA41-979E-93EDAEAAE4E9}" destId="{3A39C284-BA3D-0B45-988A-277E1EEDADD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D06EF-C97D-B246-876F-71A3A879B4BA}">
      <dsp:nvSpPr>
        <dsp:cNvPr id="0" name=""/>
        <dsp:cNvSpPr/>
      </dsp:nvSpPr>
      <dsp:spPr>
        <a:xfrm>
          <a:off x="0" y="4522536"/>
          <a:ext cx="6364224" cy="9894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Disclaimer: From here forward we assume Linux terminals, i.e., if you try the commands in PowerShell or another terminal they may not work.</a:t>
          </a:r>
        </a:p>
      </dsp:txBody>
      <dsp:txXfrm>
        <a:off x="0" y="4522536"/>
        <a:ext cx="6364224" cy="989420"/>
      </dsp:txXfrm>
    </dsp:sp>
    <dsp:sp modelId="{B2EC01FF-BC13-804F-973C-3B8A2D1708FD}">
      <dsp:nvSpPr>
        <dsp:cNvPr id="0" name=""/>
        <dsp:cNvSpPr/>
      </dsp:nvSpPr>
      <dsp:spPr>
        <a:xfrm rot="10800000">
          <a:off x="0" y="3015649"/>
          <a:ext cx="6364224" cy="1521728"/>
        </a:xfrm>
        <a:prstGeom prst="upArrowCallou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TL;DR.</a:t>
          </a:r>
        </a:p>
      </dsp:txBody>
      <dsp:txXfrm rot="-10800000">
        <a:off x="0" y="3015649"/>
        <a:ext cx="6364224" cy="534126"/>
      </dsp:txXfrm>
    </dsp:sp>
    <dsp:sp modelId="{0E54F425-ED93-1446-9390-7F93D117D80B}">
      <dsp:nvSpPr>
        <dsp:cNvPr id="0" name=""/>
        <dsp:cNvSpPr/>
      </dsp:nvSpPr>
      <dsp:spPr>
        <a:xfrm>
          <a:off x="3107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“Linux” = best OS (according to programmers).</a:t>
          </a:r>
        </a:p>
      </dsp:txBody>
      <dsp:txXfrm>
        <a:off x="3107" y="3549776"/>
        <a:ext cx="2119336" cy="454996"/>
      </dsp:txXfrm>
    </dsp:sp>
    <dsp:sp modelId="{FA6EEDEB-C4C1-444F-814B-A54CBDCBF500}">
      <dsp:nvSpPr>
        <dsp:cNvPr id="0" name=""/>
        <dsp:cNvSpPr/>
      </dsp:nvSpPr>
      <dsp:spPr>
        <a:xfrm>
          <a:off x="2122443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2244908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8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“Terminal” = way to interact with your computer via text.</a:t>
          </a:r>
        </a:p>
      </dsp:txBody>
      <dsp:txXfrm>
        <a:off x="2122443" y="3549776"/>
        <a:ext cx="2119336" cy="454996"/>
      </dsp:txXfrm>
    </dsp:sp>
    <dsp:sp modelId="{CA93343A-46D7-6B4A-972B-931A5C166449}">
      <dsp:nvSpPr>
        <dsp:cNvPr id="0" name=""/>
        <dsp:cNvSpPr/>
      </dsp:nvSpPr>
      <dsp:spPr>
        <a:xfrm>
          <a:off x="4241780" y="3549776"/>
          <a:ext cx="2119336" cy="454996"/>
        </a:xfrm>
        <a:prstGeom prst="rect">
          <a:avLst/>
        </a:prstGeom>
        <a:solidFill>
          <a:schemeClr val="accent2">
            <a:tint val="40000"/>
            <a:alpha val="90000"/>
            <a:hueOff val="4489816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6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“Linux Terminal” = is the best way to interact with your computer via text (according to programmers).</a:t>
          </a:r>
        </a:p>
      </dsp:txBody>
      <dsp:txXfrm>
        <a:off x="4241780" y="3549776"/>
        <a:ext cx="2119336" cy="454996"/>
      </dsp:txXfrm>
    </dsp:sp>
    <dsp:sp modelId="{96E29D54-61F9-6C44-B8CD-02338B117FED}">
      <dsp:nvSpPr>
        <dsp:cNvPr id="0" name=""/>
        <dsp:cNvSpPr/>
      </dsp:nvSpPr>
      <dsp:spPr>
        <a:xfrm rot="10800000">
          <a:off x="0" y="1508761"/>
          <a:ext cx="6364224" cy="1521728"/>
        </a:xfrm>
        <a:prstGeom prst="upArrowCallou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More loosely, it’s a terminal that supports Linux commands.</a:t>
          </a:r>
        </a:p>
      </dsp:txBody>
      <dsp:txXfrm rot="-10800000">
        <a:off x="0" y="1508761"/>
        <a:ext cx="6364224" cy="534126"/>
      </dsp:txXfrm>
    </dsp:sp>
    <dsp:sp modelId="{30F45754-B126-BA4F-ACD4-B84EEECDF80D}">
      <dsp:nvSpPr>
        <dsp:cNvPr id="0" name=""/>
        <dsp:cNvSpPr/>
      </dsp:nvSpPr>
      <dsp:spPr>
        <a:xfrm>
          <a:off x="0" y="2042888"/>
          <a:ext cx="6364224" cy="454996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Contrast this with Window’s PowerShell (if you know about it).</a:t>
          </a:r>
        </a:p>
      </dsp:txBody>
      <dsp:txXfrm>
        <a:off x="0" y="2042888"/>
        <a:ext cx="6364224" cy="454996"/>
      </dsp:txXfrm>
    </dsp:sp>
    <dsp:sp modelId="{FB2767F2-F92C-3D46-9D51-0D6F44E010FB}">
      <dsp:nvSpPr>
        <dsp:cNvPr id="0" name=""/>
        <dsp:cNvSpPr/>
      </dsp:nvSpPr>
      <dsp:spPr>
        <a:xfrm rot="10800000">
          <a:off x="0" y="1874"/>
          <a:ext cx="6364224" cy="1521728"/>
        </a:xfrm>
        <a:prstGeom prst="upArrowCallou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Strictly speaking, it’s a terminal you can use to interact with the Linux OS.</a:t>
          </a:r>
        </a:p>
      </dsp:txBody>
      <dsp:txXfrm rot="10800000">
        <a:off x="0" y="1874"/>
        <a:ext cx="6364224" cy="988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3F0CA-A395-2F48-9A28-0B1842ED7A74}">
      <dsp:nvSpPr>
        <dsp:cNvPr id="0" name=""/>
        <dsp:cNvSpPr/>
      </dsp:nvSpPr>
      <dsp:spPr>
        <a:xfrm>
          <a:off x="0" y="1079310"/>
          <a:ext cx="6900512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E7FEF-CC62-C04B-BBE8-F491954A0E4C}">
      <dsp:nvSpPr>
        <dsp:cNvPr id="0" name=""/>
        <dsp:cNvSpPr/>
      </dsp:nvSpPr>
      <dsp:spPr>
        <a:xfrm>
          <a:off x="345025" y="843150"/>
          <a:ext cx="483035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Because I said so… (just kidding)</a:t>
          </a:r>
        </a:p>
      </dsp:txBody>
      <dsp:txXfrm>
        <a:off x="368082" y="866207"/>
        <a:ext cx="4784244" cy="426206"/>
      </dsp:txXfrm>
    </dsp:sp>
    <dsp:sp modelId="{20E54170-437D-814A-B45A-667387D29D31}">
      <dsp:nvSpPr>
        <dsp:cNvPr id="0" name=""/>
        <dsp:cNvSpPr/>
      </dsp:nvSpPr>
      <dsp:spPr>
        <a:xfrm>
          <a:off x="0" y="1805070"/>
          <a:ext cx="6900512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379FF-9B16-0743-BE69-AAE0212A28F1}">
      <dsp:nvSpPr>
        <dsp:cNvPr id="0" name=""/>
        <dsp:cNvSpPr/>
      </dsp:nvSpPr>
      <dsp:spPr>
        <a:xfrm>
          <a:off x="345025" y="1568910"/>
          <a:ext cx="4830358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Automation!!!</a:t>
          </a:r>
        </a:p>
      </dsp:txBody>
      <dsp:txXfrm>
        <a:off x="368082" y="1591967"/>
        <a:ext cx="4784244" cy="426206"/>
      </dsp:txXfrm>
    </dsp:sp>
    <dsp:sp modelId="{84FECA05-EC35-FE45-92CF-91EE916F17A7}">
      <dsp:nvSpPr>
        <dsp:cNvPr id="0" name=""/>
        <dsp:cNvSpPr/>
      </dsp:nvSpPr>
      <dsp:spPr>
        <a:xfrm>
          <a:off x="0" y="2530830"/>
          <a:ext cx="6900512" cy="1159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Easy: “git clone </a:t>
          </a:r>
          <a:r>
            <a:rPr lang="en-US" sz="1600" kern="1200">
              <a:hlinkClick xmlns:r="http://schemas.openxmlformats.org/officeDocument/2006/relationships" r:id="rId1"/>
            </a:rPr>
            <a:t>https://github.com/SIMCODES-ISU/.github</a:t>
          </a:r>
          <a:r>
            <a:rPr lang="en-US" sz="1600" kern="1200"/>
            <a:t>”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Hard: “Open a web browser. Navigate to GitHub. Up by the cat-thing, type in the search bar…”. </a:t>
          </a:r>
        </a:p>
      </dsp:txBody>
      <dsp:txXfrm>
        <a:off x="0" y="2530830"/>
        <a:ext cx="6900512" cy="1159199"/>
      </dsp:txXfrm>
    </dsp:sp>
    <dsp:sp modelId="{64BC2AEB-38B9-2243-B0A4-7B6AFE6BC398}">
      <dsp:nvSpPr>
        <dsp:cNvPr id="0" name=""/>
        <dsp:cNvSpPr/>
      </dsp:nvSpPr>
      <dsp:spPr>
        <a:xfrm>
          <a:off x="345025" y="2294670"/>
          <a:ext cx="4830358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Great for tutorials.</a:t>
          </a:r>
        </a:p>
      </dsp:txBody>
      <dsp:txXfrm>
        <a:off x="368082" y="2317727"/>
        <a:ext cx="4784244" cy="426206"/>
      </dsp:txXfrm>
    </dsp:sp>
    <dsp:sp modelId="{AA97F014-E213-8341-9B38-126582BBF31B}">
      <dsp:nvSpPr>
        <dsp:cNvPr id="0" name=""/>
        <dsp:cNvSpPr/>
      </dsp:nvSpPr>
      <dsp:spPr>
        <a:xfrm>
          <a:off x="0" y="4012590"/>
          <a:ext cx="6900512" cy="680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Sending/receiving graphics requires sending a lot of extra data.</a:t>
          </a:r>
        </a:p>
      </dsp:txBody>
      <dsp:txXfrm>
        <a:off x="0" y="4012590"/>
        <a:ext cx="6900512" cy="680399"/>
      </dsp:txXfrm>
    </dsp:sp>
    <dsp:sp modelId="{D60C1891-2836-D447-ACFB-0004B8F9D8FB}">
      <dsp:nvSpPr>
        <dsp:cNvPr id="0" name=""/>
        <dsp:cNvSpPr/>
      </dsp:nvSpPr>
      <dsp:spPr>
        <a:xfrm>
          <a:off x="345025" y="3776430"/>
          <a:ext cx="4830358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Usually how you interact with remote computers.</a:t>
          </a:r>
        </a:p>
      </dsp:txBody>
      <dsp:txXfrm>
        <a:off x="368082" y="3799487"/>
        <a:ext cx="4784244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1F3A9-AE5A-B34C-A6D3-4091D06A309C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Open spotlight (magnifying glass)</a:t>
          </a:r>
        </a:p>
      </dsp:txBody>
      <dsp:txXfrm>
        <a:off x="0" y="1653508"/>
        <a:ext cx="3286125" cy="2610802"/>
      </dsp:txXfrm>
    </dsp:sp>
    <dsp:sp modelId="{42AF1397-5CE7-7242-BE92-44FA110EAFA5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A813A130-5BDB-314D-BECE-DF88879C9FD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D672B-1107-4142-8CB2-4A2BA7BDB7C8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Type “terminal”</a:t>
          </a:r>
        </a:p>
      </dsp:txBody>
      <dsp:txXfrm>
        <a:off x="3614737" y="1653508"/>
        <a:ext cx="3286125" cy="2610802"/>
      </dsp:txXfrm>
    </dsp:sp>
    <dsp:sp modelId="{B788DD62-F8C2-AF4E-8308-093FF8954B0D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BB8BFB8A-0136-DA4A-8959-86F11705CE92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59102-9235-FF42-804B-CEF5B999DCF5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Click on terminal</a:t>
          </a:r>
        </a:p>
      </dsp:txBody>
      <dsp:txXfrm>
        <a:off x="7229475" y="1653508"/>
        <a:ext cx="3286125" cy="2610802"/>
      </dsp:txXfrm>
    </dsp:sp>
    <dsp:sp modelId="{5BB2CC3A-599A-F445-8A59-AF384E1C3115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8DA8ED61-497B-9F4A-91EA-ACB9AA90AB62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ED138-7111-4EE0-8F93-2C5ED8501D57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F90A0-B45A-435C-BC81-2BC800148544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AE503-2853-49F7-AC21-07A3F19A0FC3}">
      <dsp:nvSpPr>
        <dsp:cNvPr id="0" name=""/>
        <dsp:cNvSpPr/>
      </dsp:nvSpPr>
      <dsp:spPr>
        <a:xfrm>
          <a:off x="1437631" y="531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Whoever created the terminal made a terrible decision, spaces are used to separate arguments to commands.</a:t>
          </a:r>
        </a:p>
      </dsp:txBody>
      <dsp:txXfrm>
        <a:off x="1437631" y="531"/>
        <a:ext cx="4732020" cy="1244702"/>
      </dsp:txXfrm>
    </dsp:sp>
    <dsp:sp modelId="{294381B1-53D3-408E-BA68-55A1AC885B16}">
      <dsp:nvSpPr>
        <dsp:cNvPr id="0" name=""/>
        <dsp:cNvSpPr/>
      </dsp:nvSpPr>
      <dsp:spPr>
        <a:xfrm>
          <a:off x="6169651" y="531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E.g., “cd my_simcodes_tutorial_directory” the command (“cd”) is separated from the argument (“my_simcodes_tutorial_directory”) by a space.</a:t>
          </a:r>
        </a:p>
      </dsp:txBody>
      <dsp:txXfrm>
        <a:off x="6169651" y="531"/>
        <a:ext cx="4345948" cy="1244702"/>
      </dsp:txXfrm>
    </dsp:sp>
    <dsp:sp modelId="{A0B80B8C-3430-4FB1-9B14-20DD64B68B24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D7AF3-06F4-4EEE-96D1-097C0B95F2E5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B51FB-43CA-4D05-9346-49A84A1A8E39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If your file/directory names contain spaces, we now run into a problem</a:t>
          </a:r>
        </a:p>
      </dsp:txBody>
      <dsp:txXfrm>
        <a:off x="1437631" y="1556410"/>
        <a:ext cx="9077968" cy="1244702"/>
      </dsp:txXfrm>
    </dsp:sp>
    <dsp:sp modelId="{DC5AA38D-80D0-4B24-BFA3-668B387E5BAA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6763E-D867-46BA-8D50-A8454B7150BB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677AF-3506-47BA-AA4A-FCE9251015E4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TL;DR get in the habit now of not using spaces or special characters (&amp;*$#!) in file/directory names. For our purposes “-” and “_” are NOT special characters.</a:t>
          </a:r>
        </a:p>
      </dsp:txBody>
      <dsp:txXfrm>
        <a:off x="1437631" y="3112289"/>
        <a:ext cx="9077968" cy="12447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151F6-E5BB-3045-932B-03B33627F06A}">
      <dsp:nvSpPr>
        <dsp:cNvPr id="0" name=""/>
        <dsp:cNvSpPr/>
      </dsp:nvSpPr>
      <dsp:spPr>
        <a:xfrm>
          <a:off x="0" y="658391"/>
          <a:ext cx="6900512" cy="20362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You’re done.</a:t>
          </a:r>
        </a:p>
      </dsp:txBody>
      <dsp:txXfrm>
        <a:off x="99401" y="757792"/>
        <a:ext cx="6701710" cy="1837436"/>
      </dsp:txXfrm>
    </dsp:sp>
    <dsp:sp modelId="{3A39C284-BA3D-0B45-988A-277E1EEDADD6}">
      <dsp:nvSpPr>
        <dsp:cNvPr id="0" name=""/>
        <dsp:cNvSpPr/>
      </dsp:nvSpPr>
      <dsp:spPr>
        <a:xfrm>
          <a:off x="0" y="2841510"/>
          <a:ext cx="6900512" cy="2036238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Wait for your Windows colleagues (again).</a:t>
          </a:r>
        </a:p>
      </dsp:txBody>
      <dsp:txXfrm>
        <a:off x="99401" y="2940911"/>
        <a:ext cx="6701710" cy="1837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F840-E7D6-AFA9-3E37-92DE5B38D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E77CF-04F8-B95A-E90B-6B99C91D3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EC915-D7E9-A837-798A-131A13EC1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D92CA-9628-54C5-F9CC-E89796C7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7335F-C5FD-DB9C-9A7A-6D0C579B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5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64B70-5304-7AC4-6E7E-EFAEE829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E3427-0178-01F9-F710-1470E860B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7152A-B58A-49A8-8557-7C747E7D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DB74F-DB94-CBBA-B7E8-371AD0E6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57B13-5013-7C5A-9D0E-E2593195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1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B1C0D3-EBB2-688D-4834-7A13F5DBB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299F5-4998-C7EC-B297-7B6FFECA1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B618B-6580-6F2F-9EB2-1D90E857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6B9D-A01B-7C56-CBA6-CBC3E1E2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ACDF-4C9D-43B2-19E3-D6601C98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1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C89B-4592-62DA-5FBF-B42BD499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C2782-7B5D-A3E1-9C6C-F8E40FC3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E127B-883D-5F87-5C3B-51FA27A80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31C93-D2E1-CD61-53B9-9CBFED51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53B2C-C839-F2D6-15FF-FB8455CC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6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A834-D034-E385-6744-29925A67C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BC1CB-6BE9-CADC-2DB1-D6962EDC1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0AD6-6FDE-4722-8CFD-8215B36A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0E95E-0BC8-4739-9041-9E845643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5BDAF-8018-7792-A7EE-A5764892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908-E058-95C8-AA70-307CF4AA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AB06-A4F9-53F1-2616-52472C1A8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DD79D-A3DD-2C8B-A647-F434C2EB9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58344-DCE1-5419-7140-C55BC37D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33F46-F04B-CD4A-B2C9-000AB997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50A91-C695-2ADF-D7D6-8A871693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83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A2EC-4375-9DE4-DE33-4FF744E1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CEE38-9187-029F-8FFC-A879B9830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484C5-5AAF-42D4-65B3-D4E9A3120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A6EF5-3827-F842-0E17-1000A5DBE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04779-61E7-83BD-B57F-FA4E79EA3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82137-C09E-1B0F-26C4-562213B9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B5A241-741C-0B22-F041-8AB6D056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84C68-2567-18EF-5D4B-CC75E745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9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7EC66-1697-7DEC-1328-1015F035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1CA78-994F-C2C5-7D77-F0E88193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EFE6F-ADB7-D0A4-8A0B-77A1DB87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5AB52-7398-D575-44C9-ADC2B03E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9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9897F-E0F2-2B62-A411-CD67E637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DC464-BA7E-A8BD-3CAD-C5028D81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47D23-F148-207D-8F97-38CA2AB5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0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A4A4-7F85-551A-FD18-47B6BC4C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9F5C6-80C2-2155-3819-4C1CF990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FC13D-DA09-92AC-0208-DA42E1A0A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12655-35A0-B731-E3BD-543E4437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F5E0B-95D4-767E-6C4D-B8941F9B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6F285-FBFD-A09A-F5A1-D4972AA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5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9F63-AFE1-88EF-70D1-9296F5CF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55CDA-44B1-BBDD-6983-FF39B3F5B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2789D-7B31-2D6A-427D-D3E2E6EE3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10D28-2CEE-86EC-6B0F-1878BB5F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B8B4A-6021-3781-240D-E7DDE0F4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6C652-B31A-99A1-77BF-A4BF15EA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05A8D-7258-2426-EC8E-CCD0AEE7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7D58-F07F-6465-2315-9C41F8ED6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66D08-CE37-81DA-58CC-FDD2FAECE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A29505-7361-DE44-BBC5-4A66CFED7740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50CC-7177-F957-4DB9-91F65109F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F262F-E21C-12F7-8ABD-E506245D7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366FE5-F970-2141-BFF1-548D4346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linux-commands-cheat-shee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se-chem-280-2024/msse-chem-280-2024.github.io/" TargetMode="External"/><Relationship Id="rId2" Type="http://schemas.openxmlformats.org/officeDocument/2006/relationships/hyperlink" Target="https://education.molssi.org/python-package-best-practices/setu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geeksforgeeks.org/how-to-install-wsl2-windows-subsystem-for-linux-2-on-windows-1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76256-45E1-B135-15CF-674D2FA2E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6281928" cy="4135437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Setting Up A Software Development 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5F42A-B915-EFD9-10C3-0B41B11F2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8114" y="1232452"/>
            <a:ext cx="3200400" cy="385091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Ryan M. Richard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Ames National Laboratory and Iowa State University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5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F8E8-2C24-5B15-CAFA-5C92157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(Windows 10)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A84D3D-F051-70DC-EEEA-A9386B593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7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5567-1CCC-3B1C-636A-274ADF94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(Windows 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41ED-A883-EB01-4E9D-93ADC6FCF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FE52F-ACEA-BAAD-F641-AF93CF34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 Have a (Linux) Terminal. Now What?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F6B3-1F57-9364-41A1-6D88D3693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Start by thinking of your terminal like a file system.</a:t>
            </a:r>
          </a:p>
          <a:p>
            <a:r>
              <a:rPr lang="en-US" sz="2200" dirty="0"/>
              <a:t>When you start terminal, you are in a folder/directory, but which one?</a:t>
            </a:r>
          </a:p>
          <a:p>
            <a:pPr lvl="1"/>
            <a:r>
              <a:rPr lang="en-US" sz="2200" dirty="0"/>
              <a:t>Type “</a:t>
            </a:r>
            <a:r>
              <a:rPr lang="en-US" sz="2200" dirty="0" err="1"/>
              <a:t>pwd</a:t>
            </a:r>
            <a:r>
              <a:rPr lang="en-US" sz="2200" dirty="0"/>
              <a:t>” (and hit enter)</a:t>
            </a:r>
          </a:p>
          <a:p>
            <a:pPr lvl="1"/>
            <a:r>
              <a:rPr lang="en-US" sz="2200" dirty="0"/>
              <a:t>The result is your current directory.</a:t>
            </a:r>
          </a:p>
          <a:p>
            <a:pPr lvl="1"/>
            <a:r>
              <a:rPr lang="en-US" sz="2200" dirty="0"/>
              <a:t>“</a:t>
            </a:r>
            <a:r>
              <a:rPr lang="en-US" sz="2200" dirty="0" err="1"/>
              <a:t>pwd</a:t>
            </a:r>
            <a:r>
              <a:rPr lang="en-US" sz="2200" dirty="0"/>
              <a:t>” stands for:</a:t>
            </a:r>
          </a:p>
          <a:p>
            <a:pPr lvl="2"/>
            <a:r>
              <a:rPr lang="en-US" sz="2200" dirty="0"/>
              <a:t> </a:t>
            </a:r>
            <a:r>
              <a:rPr lang="en-US" sz="2200" u="sng" dirty="0"/>
              <a:t>P</a:t>
            </a:r>
            <a:r>
              <a:rPr lang="en-US" sz="2200" dirty="0"/>
              <a:t>rint (write to the terminal)</a:t>
            </a:r>
          </a:p>
          <a:p>
            <a:pPr lvl="2"/>
            <a:r>
              <a:rPr lang="en-US" sz="2200" dirty="0"/>
              <a:t> </a:t>
            </a:r>
            <a:r>
              <a:rPr lang="en-US" sz="2200" u="sng" dirty="0"/>
              <a:t>W</a:t>
            </a:r>
            <a:r>
              <a:rPr lang="en-US" sz="2200" dirty="0"/>
              <a:t>orking </a:t>
            </a:r>
            <a:r>
              <a:rPr lang="en-US" sz="2200" u="sng" dirty="0"/>
              <a:t>D</a:t>
            </a:r>
            <a:r>
              <a:rPr lang="en-US" sz="2200" dirty="0"/>
              <a:t>irectory (the directory you are currently working in).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85AA96-5B76-52BE-4731-A58EC380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744565"/>
            <a:ext cx="4014216" cy="259920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4A791-0F34-9750-3CC9-B0833426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534"/>
          <a:stretch/>
        </p:blipFill>
        <p:spPr>
          <a:xfrm>
            <a:off x="7863840" y="4254605"/>
            <a:ext cx="3995928" cy="182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EAE61-AD55-312B-76CA-111F5013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Other Filesystem Commands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61F50-D3F6-0DA5-CF4B-F0969B1C9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“ls” is used to see the files and directories in your current working directory.</a:t>
            </a:r>
          </a:p>
          <a:p>
            <a:pPr lvl="1"/>
            <a:r>
              <a:rPr lang="en-US" sz="2200" dirty="0"/>
              <a:t>“ls” is short for </a:t>
            </a:r>
            <a:r>
              <a:rPr lang="en-US" sz="2200" u="sng" dirty="0"/>
              <a:t>l</a:t>
            </a:r>
            <a:r>
              <a:rPr lang="en-US" sz="2200" dirty="0"/>
              <a:t>i</a:t>
            </a:r>
            <a:r>
              <a:rPr lang="en-US" sz="2200" u="sng" dirty="0"/>
              <a:t>s</a:t>
            </a:r>
            <a:r>
              <a:rPr lang="en-US" sz="2200" dirty="0"/>
              <a:t>t (not sure why we needed to abbreviate it…)</a:t>
            </a:r>
          </a:p>
          <a:p>
            <a:pPr lvl="1"/>
            <a:r>
              <a:rPr lang="en-US" sz="2200" dirty="0"/>
              <a:t>You may not get color (if you do, the colors denote file types)</a:t>
            </a:r>
          </a:p>
          <a:p>
            <a:r>
              <a:rPr lang="en-US" sz="2200" dirty="0"/>
              <a:t>“</a:t>
            </a:r>
            <a:r>
              <a:rPr lang="en-US" sz="2200" dirty="0" err="1"/>
              <a:t>mkdir</a:t>
            </a:r>
            <a:r>
              <a:rPr lang="en-US" sz="2200" dirty="0"/>
              <a:t> &lt;</a:t>
            </a:r>
            <a:r>
              <a:rPr lang="en-US" sz="2200" dirty="0" err="1"/>
              <a:t>dirname</a:t>
            </a:r>
            <a:r>
              <a:rPr lang="en-US" sz="2200" dirty="0"/>
              <a:t>&gt;” is used to create directories</a:t>
            </a:r>
          </a:p>
          <a:p>
            <a:pPr lvl="1"/>
            <a:r>
              <a:rPr lang="en-US" sz="2200" dirty="0"/>
              <a:t>“</a:t>
            </a:r>
            <a:r>
              <a:rPr lang="en-US" sz="2200" dirty="0" err="1"/>
              <a:t>mkdir</a:t>
            </a:r>
            <a:r>
              <a:rPr lang="en-US" sz="2200" dirty="0"/>
              <a:t>” is short for </a:t>
            </a:r>
            <a:r>
              <a:rPr lang="en-US" sz="2200" u="sng" dirty="0"/>
              <a:t>m</a:t>
            </a:r>
            <a:r>
              <a:rPr lang="en-US" sz="2200" dirty="0"/>
              <a:t>a</a:t>
            </a:r>
            <a:r>
              <a:rPr lang="en-US" sz="2200" u="sng" dirty="0"/>
              <a:t>k</a:t>
            </a:r>
            <a:r>
              <a:rPr lang="en-US" sz="2200" dirty="0"/>
              <a:t>e </a:t>
            </a:r>
            <a:r>
              <a:rPr lang="en-US" sz="2200" u="sng" dirty="0"/>
              <a:t>dir</a:t>
            </a:r>
            <a:r>
              <a:rPr lang="en-US" sz="2200" dirty="0"/>
              <a:t>ectory.</a:t>
            </a:r>
          </a:p>
          <a:p>
            <a:pPr lvl="1"/>
            <a:r>
              <a:rPr lang="en-US" sz="2200" dirty="0"/>
              <a:t>“&lt;</a:t>
            </a:r>
            <a:r>
              <a:rPr lang="en-US" sz="2200" dirty="0" err="1"/>
              <a:t>dirname</a:t>
            </a:r>
            <a:r>
              <a:rPr lang="en-US" sz="2200" dirty="0"/>
              <a:t>&gt;” should be replaced with what you want to call the directory.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2CAA21-7B78-275D-E070-179073D2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503" y="4584605"/>
            <a:ext cx="4617713" cy="1258327"/>
          </a:xfrm>
          <a:prstGeom prst="rect">
            <a:avLst/>
          </a:prstGeom>
        </p:spPr>
      </p:pic>
      <p:pic>
        <p:nvPicPr>
          <p:cNvPr id="5" name="Picture 4" descr="A close-up of a music logo&#10;&#10;AI-generated content may be incorrect.">
            <a:extLst>
              <a:ext uri="{FF2B5EF4-FFF2-40B4-BE49-F238E27FC236}">
                <a16:creationId xmlns:a16="http://schemas.microsoft.com/office/drawing/2014/main" id="{8017962C-C94F-084F-63B7-F569FD0D61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42" r="5856"/>
          <a:stretch/>
        </p:blipFill>
        <p:spPr>
          <a:xfrm>
            <a:off x="7159503" y="2847162"/>
            <a:ext cx="4577682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27479-F7A8-62E5-2A4C-66636B7C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/>
              <a:t>Pop Quiz: Where’s My Directory?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E61AA-323E-2D3A-84ED-938E9DD1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4" r="2160" b="2206"/>
          <a:stretch/>
        </p:blipFill>
        <p:spPr>
          <a:xfrm>
            <a:off x="1158955" y="1462486"/>
            <a:ext cx="9875259" cy="6512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BABDD-7469-F56D-D1EA-872A6CE1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I run “</a:t>
            </a:r>
            <a:r>
              <a:rPr lang="en-US" sz="2000" dirty="0" err="1"/>
              <a:t>mkdir</a:t>
            </a:r>
            <a:r>
              <a:rPr lang="en-US" sz="2000" dirty="0"/>
              <a:t>” nothing happens. How can I check if “</a:t>
            </a:r>
            <a:r>
              <a:rPr lang="en-US" sz="2000" dirty="0" err="1"/>
              <a:t>mkdir</a:t>
            </a:r>
            <a:r>
              <a:rPr lang="en-US" sz="2000" dirty="0"/>
              <a:t>” did its job?</a:t>
            </a:r>
          </a:p>
        </p:txBody>
      </p:sp>
    </p:spTree>
    <p:extLst>
      <p:ext uri="{BB962C8B-B14F-4D97-AF65-F5344CB8AC3E}">
        <p14:creationId xmlns:p14="http://schemas.microsoft.com/office/powerpoint/2010/main" val="248909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A5989-9143-C187-0E68-E7DD04A8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 Quiz: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F612-3422-9315-4CBD-05E1EE785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“ls”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205519A-3212-857B-CDEF-B9C043A5B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08" y="1085278"/>
            <a:ext cx="6439588" cy="1754788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361A6-D9C5-8025-A865-03D2909F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 dirty="0"/>
              <a:t>Even More Filesystem Commands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2F87A-6860-2DBD-BBE8-FFB2C3B27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7264044" cy="2499772"/>
          </a:xfrm>
        </p:spPr>
        <p:txBody>
          <a:bodyPr anchor="ctr">
            <a:noAutofit/>
          </a:bodyPr>
          <a:lstStyle/>
          <a:p>
            <a:r>
              <a:rPr lang="en-US" sz="2400" dirty="0"/>
              <a:t>To </a:t>
            </a:r>
            <a:r>
              <a:rPr lang="en-US" sz="2400" u="sng" dirty="0"/>
              <a:t>c</a:t>
            </a:r>
            <a:r>
              <a:rPr lang="en-US" sz="2400" dirty="0"/>
              <a:t>hange </a:t>
            </a:r>
            <a:r>
              <a:rPr lang="en-US" sz="2400" u="sng" dirty="0"/>
              <a:t>d</a:t>
            </a:r>
            <a:r>
              <a:rPr lang="en-US" sz="2400" dirty="0"/>
              <a:t>irectory use “cd”.</a:t>
            </a:r>
          </a:p>
          <a:p>
            <a:r>
              <a:rPr lang="en-US" sz="2400" dirty="0"/>
              <a:t>Pro tip: “tab” key is auto-completes file/directory names. If you start typing the name of a long directory, like “</a:t>
            </a:r>
            <a:r>
              <a:rPr lang="en-US" sz="2400" dirty="0" err="1"/>
              <a:t>my_simcodes_tutorial_directory</a:t>
            </a:r>
            <a:r>
              <a:rPr lang="en-US" sz="2400" dirty="0"/>
              <a:t>”, try hitting tab after a few letters to let the terminal fill in the rest.</a:t>
            </a:r>
          </a:p>
          <a:p>
            <a:pPr lvl="1"/>
            <a:r>
              <a:rPr lang="en-US" dirty="0"/>
              <a:t>Auto-complete will only fill in as much as it can unambiguously. If it only gives you part of the name hit tab a second time to see the choices.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C1F5F-827B-7891-6228-6A71670B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" y="3644155"/>
            <a:ext cx="10917936" cy="18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0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2CC1B-95BE-E4E6-3E37-2F015620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Notes on File Names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169520-023B-4605-F386-603FF1FE9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103398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86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0E9BE-CDDA-0401-F475-4CC05796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Command Summary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CE0C-9DC3-AB13-7B44-EC94A85B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“pwd” prints the working directory.</a:t>
            </a:r>
          </a:p>
          <a:p>
            <a:r>
              <a:rPr lang="en-US" sz="2200"/>
              <a:t>“ls” shows the files and directories in a directory.</a:t>
            </a:r>
          </a:p>
          <a:p>
            <a:r>
              <a:rPr lang="en-US" sz="2200"/>
              <a:t>“mkdir” creates a directory.</a:t>
            </a:r>
          </a:p>
          <a:p>
            <a:r>
              <a:rPr lang="en-US" sz="2200"/>
              <a:t>“cd” changes the directory.</a:t>
            </a:r>
          </a:p>
          <a:p>
            <a:r>
              <a:rPr lang="en-US" sz="2200"/>
              <a:t>There are a ton more </a:t>
            </a:r>
            <a:r>
              <a:rPr lang="en-US" sz="2200">
                <a:hlinkClick r:id="rId2"/>
              </a:rPr>
              <a:t>https://www.geeksforgeeks.org/linux-commands-cheat-sheet/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9954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EA340-A88C-B115-7839-64A020F6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013C6-8E00-8242-B941-AADE96B3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Objectives	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D12E3-3353-CF8F-A671-884985C2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strike="sngStrike"/>
              <a:t>Know what a Linux terminal is.</a:t>
            </a:r>
          </a:p>
          <a:p>
            <a:r>
              <a:rPr lang="en-US" sz="2200" strike="sngStrike"/>
              <a:t>Know how to access a Linux terminal.</a:t>
            </a:r>
          </a:p>
          <a:p>
            <a:r>
              <a:rPr lang="en-US" sz="2200" strike="sngStrike"/>
              <a:t>Know the most important Linux terminal commands.</a:t>
            </a:r>
          </a:p>
          <a:p>
            <a:r>
              <a:rPr lang="en-US" sz="2200"/>
              <a:t>Install Python.</a:t>
            </a:r>
          </a:p>
          <a:p>
            <a:r>
              <a:rPr lang="en-US" sz="2200"/>
              <a:t>Write a “Hello World” Python script</a:t>
            </a:r>
          </a:p>
          <a:p>
            <a:r>
              <a:rPr lang="en-US" sz="2200"/>
              <a:t>Run the “Hello World” Python script</a:t>
            </a:r>
          </a:p>
        </p:txBody>
      </p:sp>
    </p:spTree>
    <p:extLst>
      <p:ext uri="{BB962C8B-B14F-4D97-AF65-F5344CB8AC3E}">
        <p14:creationId xmlns:p14="http://schemas.microsoft.com/office/powerpoint/2010/main" val="244523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660FC-E760-BC0F-711A-96799D9A7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/>
              <a:t>Assumptions</a:t>
            </a:r>
          </a:p>
        </p:txBody>
      </p:sp>
      <p:pic>
        <p:nvPicPr>
          <p:cNvPr id="6" name="Picture 5" descr="A person standing next to another person&#10;&#10;AI-generated content may be incorrect.">
            <a:extLst>
              <a:ext uri="{FF2B5EF4-FFF2-40B4-BE49-F238E27FC236}">
                <a16:creationId xmlns:a16="http://schemas.microsoft.com/office/drawing/2014/main" id="{C00EFFBA-CC4F-F8DB-1F0B-45B13C39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1" r="8066"/>
          <a:stretch/>
        </p:blipFill>
        <p:spPr>
          <a:xfrm>
            <a:off x="677323" y="640080"/>
            <a:ext cx="5366194" cy="5577840"/>
          </a:xfrm>
          <a:prstGeom prst="rect">
            <a:avLst/>
          </a:prstGeom>
        </p:spPr>
      </p:pic>
      <p:sp>
        <p:nvSpPr>
          <p:cNvPr id="2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55336-4D31-4772-4CD5-C5E4A4C8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 dirty="0"/>
              <a:t>Have access to a computer.</a:t>
            </a:r>
          </a:p>
          <a:p>
            <a:r>
              <a:rPr lang="en-US" sz="2200" dirty="0"/>
              <a:t>The computer is running MacOS (preferred) or Windows (I’ll begrudgingly accept).</a:t>
            </a:r>
          </a:p>
          <a:p>
            <a:r>
              <a:rPr lang="en-US" sz="2200" dirty="0"/>
              <a:t>Can install software on that computer.</a:t>
            </a:r>
          </a:p>
          <a:p>
            <a:r>
              <a:rPr lang="en-US" sz="2200" dirty="0"/>
              <a:t>Current programming level is: “Terminal, that’s where I board a plane, right?”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25200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6449-A7CC-14CF-68F9-069F241F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DDDC-AB09-4A5E-4836-CE0C379B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91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C237F-1316-0D84-B1A7-D1CD1ED82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Installing Python (MacOS)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3BFDFC8-F73A-8B5B-DF8C-2AD6A0634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1275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968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0C78-56AD-AC5B-8062-31E5630A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(Windows)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CA7B4-6008-8A41-DF15-5792CF4F2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command “</a:t>
            </a:r>
            <a:r>
              <a:rPr lang="en-US" dirty="0" err="1"/>
              <a:t>sudo</a:t>
            </a:r>
            <a:r>
              <a:rPr lang="en-US" dirty="0"/>
              <a:t> apt install python3”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sudo</a:t>
            </a:r>
            <a:r>
              <a:rPr lang="en-US" dirty="0"/>
              <a:t>” stands for </a:t>
            </a:r>
            <a:r>
              <a:rPr lang="en-US" u="sng" dirty="0"/>
              <a:t>s</a:t>
            </a:r>
            <a:r>
              <a:rPr lang="en-US" dirty="0"/>
              <a:t>uper</a:t>
            </a:r>
            <a:r>
              <a:rPr lang="en-US" u="sng" dirty="0"/>
              <a:t>u</a:t>
            </a:r>
            <a:r>
              <a:rPr lang="en-US" dirty="0"/>
              <a:t>ser </a:t>
            </a:r>
            <a:r>
              <a:rPr lang="en-US" u="sng" dirty="0"/>
              <a:t>do.</a:t>
            </a:r>
            <a:r>
              <a:rPr lang="en-US" dirty="0"/>
              <a:t> It’s used to run the following command as a superuser (administrator).</a:t>
            </a:r>
          </a:p>
          <a:p>
            <a:pPr lvl="1"/>
            <a:r>
              <a:rPr lang="en-US" dirty="0"/>
              <a:t>“apt” is short for </a:t>
            </a:r>
            <a:r>
              <a:rPr lang="en-US" u="sng" dirty="0"/>
              <a:t>a</a:t>
            </a:r>
            <a:r>
              <a:rPr lang="en-US" dirty="0"/>
              <a:t>dvanced </a:t>
            </a:r>
            <a:r>
              <a:rPr lang="en-US" u="sng" dirty="0"/>
              <a:t>p</a:t>
            </a:r>
            <a:r>
              <a:rPr lang="en-US" dirty="0"/>
              <a:t>ackage </a:t>
            </a:r>
            <a:r>
              <a:rPr lang="en-US" u="sng" dirty="0"/>
              <a:t>t</a:t>
            </a:r>
            <a:r>
              <a:rPr lang="en-US" dirty="0"/>
              <a:t>ool (</a:t>
            </a:r>
            <a:r>
              <a:rPr lang="en-US" dirty="0" err="1"/>
              <a:t>sorta</a:t>
            </a:r>
            <a:r>
              <a:rPr lang="en-US" dirty="0"/>
              <a:t> like an App/Play Store for Linux)</a:t>
            </a:r>
          </a:p>
          <a:p>
            <a:pPr lvl="1"/>
            <a:r>
              <a:rPr lang="en-US" dirty="0"/>
              <a:t>“install python3” tells apt to, well, install python3</a:t>
            </a:r>
          </a:p>
        </p:txBody>
      </p:sp>
    </p:spTree>
    <p:extLst>
      <p:ext uri="{BB962C8B-B14F-4D97-AF65-F5344CB8AC3E}">
        <p14:creationId xmlns:p14="http://schemas.microsoft.com/office/powerpoint/2010/main" val="247308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9C6C-C402-41E1-1BB8-85FE3426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7F01-138B-A9F5-5AC1-33B42E411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91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85E72-68C8-3E90-CA54-0232FE63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Python Script (MacOS)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03FBC-1FCE-4384-C984-CE87C3E6D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81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98E3-7FAA-FBCA-5A40-35D51AE9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Python Script (Windows)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22B1-51CF-E1F9-F5CE-954CBAC68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25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DD52-7F2F-F7E5-B7B3-747C4DAA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Our Python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AE10D-2184-38A3-4156-03B25EFB6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70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D26F-5DE9-1929-EEC6-55697611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1F696-CEAE-D468-EA64-69990F3C4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24508" cy="4351338"/>
          </a:xfrm>
        </p:spPr>
        <p:txBody>
          <a:bodyPr/>
          <a:lstStyle/>
          <a:p>
            <a:r>
              <a:rPr lang="en-US" dirty="0" err="1"/>
              <a:t>MolSSI</a:t>
            </a:r>
            <a:r>
              <a:rPr lang="en-US" dirty="0"/>
              <a:t>. I “borrowed” (i.e., stole) the content from them.</a:t>
            </a:r>
          </a:p>
          <a:p>
            <a:pPr lvl="1"/>
            <a:r>
              <a:rPr lang="en-US" dirty="0"/>
              <a:t>Installing terminal: </a:t>
            </a:r>
            <a:r>
              <a:rPr lang="en-US" sz="1400" dirty="0">
                <a:hlinkClick r:id="rId2"/>
              </a:rPr>
              <a:t>https://education.molssi.org/python-package-best-practices/setup.html</a:t>
            </a:r>
            <a:endParaRPr lang="en-US" sz="1400" dirty="0"/>
          </a:p>
          <a:p>
            <a:pPr lvl="1"/>
            <a:r>
              <a:rPr lang="en-US" dirty="0"/>
              <a:t>Terminal: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https://github.com/msse-chem-280-2024/msse-chem-280-2024.github.io/</a:t>
            </a:r>
            <a:endParaRPr lang="en-US" sz="1400" dirty="0"/>
          </a:p>
          <a:p>
            <a:r>
              <a:rPr lang="en-US" dirty="0" err="1"/>
              <a:t>GeeksForGeeks</a:t>
            </a:r>
            <a:r>
              <a:rPr lang="en-US" dirty="0"/>
              <a:t>. I “borrowed” WSL installation pictures.</a:t>
            </a:r>
          </a:p>
          <a:p>
            <a:pPr lvl="1"/>
            <a:r>
              <a:rPr lang="en-US" dirty="0"/>
              <a:t> Installing WSL: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www.geeksforgeeks.org</a:t>
            </a:r>
            <a:r>
              <a:rPr lang="en-US" sz="1000" dirty="0">
                <a:hlinkClick r:id="rId4"/>
              </a:rPr>
              <a:t>/how-to-install-wsl2-windows-subsystem-for-linux-2-on-windows-10/</a:t>
            </a:r>
            <a:endParaRPr lang="en-US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734CE2-A33E-C867-7FA8-75381A28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544" y="4435070"/>
            <a:ext cx="3569335" cy="242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98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0B545-23D0-13FC-1CD8-71EFBB85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	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D3B6E-9921-9386-652F-32BF798D4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Know what a Linux terminal is.</a:t>
            </a:r>
          </a:p>
          <a:p>
            <a:r>
              <a:rPr lang="en-US" sz="2200" dirty="0"/>
              <a:t>Know how to access a Linux terminal.</a:t>
            </a:r>
          </a:p>
          <a:p>
            <a:r>
              <a:rPr lang="en-US" sz="2200" dirty="0"/>
              <a:t>Know the most important Linux terminal commands.</a:t>
            </a:r>
          </a:p>
          <a:p>
            <a:r>
              <a:rPr lang="en-US" sz="2200" dirty="0"/>
              <a:t>Install Python.</a:t>
            </a:r>
          </a:p>
          <a:p>
            <a:r>
              <a:rPr lang="en-US" sz="2200" dirty="0"/>
              <a:t>Write a “Hello World” Python script</a:t>
            </a:r>
          </a:p>
          <a:p>
            <a:r>
              <a:rPr lang="en-US" sz="2200" dirty="0"/>
              <a:t>Run the “Hello World” Python script</a:t>
            </a:r>
          </a:p>
        </p:txBody>
      </p:sp>
    </p:spTree>
    <p:extLst>
      <p:ext uri="{BB962C8B-B14F-4D97-AF65-F5344CB8AC3E}">
        <p14:creationId xmlns:p14="http://schemas.microsoft.com/office/powerpoint/2010/main" val="217151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C74F6-3A70-B4D4-58F2-825A04F9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What is a Terminal?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603C5-BA31-74D2-C6DB-8C73F4CE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54165"/>
            <a:ext cx="4014216" cy="2599205"/>
          </a:xfrm>
          <a:prstGeom prst="rect">
            <a:avLst/>
          </a:pr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897BC-48AD-7F2F-B62D-6A7194C8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4" t="4562" r="16674" b="10126"/>
          <a:stretch/>
        </p:blipFill>
        <p:spPr>
          <a:xfrm>
            <a:off x="320041" y="3604631"/>
            <a:ext cx="4038728" cy="27111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F6B89-CB3A-098F-88C1-8642FBC3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r>
              <a:rPr lang="en-US" sz="2000"/>
              <a:t>Most people interact with their computer graphically.</a:t>
            </a:r>
          </a:p>
          <a:p>
            <a:pPr lvl="1"/>
            <a:r>
              <a:rPr lang="en-US" sz="2000"/>
              <a:t>Called a “Graphical User Interface” or GUI for short (pronounced gooey).</a:t>
            </a:r>
          </a:p>
          <a:p>
            <a:pPr lvl="1"/>
            <a:r>
              <a:rPr lang="en-US" sz="2000"/>
              <a:t>Graphics in the GUI represent pieces of the program.</a:t>
            </a:r>
          </a:p>
          <a:p>
            <a:pPr lvl="1"/>
            <a:r>
              <a:rPr lang="en-US" sz="2000"/>
              <a:t>Use mouse to select pieces of the graphics.</a:t>
            </a:r>
          </a:p>
          <a:p>
            <a:pPr lvl="1"/>
            <a:r>
              <a:rPr lang="en-US" sz="2000"/>
              <a:t>Typing is reserved for entering text/numerical data.</a:t>
            </a:r>
          </a:p>
          <a:p>
            <a:r>
              <a:rPr lang="en-US" sz="2000"/>
              <a:t>Can also interact with a computer through text.</a:t>
            </a:r>
          </a:p>
          <a:p>
            <a:pPr lvl="1"/>
            <a:r>
              <a:rPr lang="en-US" sz="2000"/>
              <a:t>Use a program called a “terminal” to do this.</a:t>
            </a:r>
          </a:p>
        </p:txBody>
      </p:sp>
    </p:spTree>
    <p:extLst>
      <p:ext uri="{BB962C8B-B14F-4D97-AF65-F5344CB8AC3E}">
        <p14:creationId xmlns:p14="http://schemas.microsoft.com/office/powerpoint/2010/main" val="127894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1C195-2AAA-0705-F293-E75B0104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What is Linux?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BDB2-9FCE-118C-7498-6156F11B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500"/>
              <a:t>Linux is an operating system (OS) alternative to MacOS and Windows.</a:t>
            </a:r>
          </a:p>
          <a:p>
            <a:pPr lvl="1"/>
            <a:r>
              <a:rPr lang="en-US" sz="1500"/>
              <a:t>(Pause for diehard Linux people to correct me…)</a:t>
            </a:r>
          </a:p>
          <a:p>
            <a:r>
              <a:rPr lang="en-US" sz="1500"/>
              <a:t>Unlike MacOS/Windows, Linux is open source.</a:t>
            </a:r>
          </a:p>
          <a:p>
            <a:pPr lvl="1"/>
            <a:r>
              <a:rPr lang="en-US" sz="1500"/>
              <a:t>“Open source” means that the source code is publicly available.</a:t>
            </a:r>
          </a:p>
          <a:p>
            <a:pPr lvl="1"/>
            <a:r>
              <a:rPr lang="en-US" sz="1500"/>
              <a:t>Easier for people to add features.</a:t>
            </a:r>
          </a:p>
          <a:p>
            <a:r>
              <a:rPr lang="en-US" sz="1500"/>
              <a:t>Programmer’s preference.</a:t>
            </a:r>
          </a:p>
          <a:p>
            <a:pPr lvl="1"/>
            <a:r>
              <a:rPr lang="en-US" sz="1500"/>
              <a:t>Virtually every programming language is supported.</a:t>
            </a:r>
          </a:p>
          <a:p>
            <a:pPr lvl="1"/>
            <a:r>
              <a:rPr lang="en-US" sz="1500"/>
              <a:t>Uses little resources.</a:t>
            </a:r>
          </a:p>
          <a:p>
            <a:pPr lvl="1"/>
            <a:r>
              <a:rPr lang="en-US" sz="1500"/>
              <a:t>Runs on most hardware.</a:t>
            </a:r>
          </a:p>
          <a:p>
            <a:pPr lvl="1"/>
            <a:r>
              <a:rPr lang="en-US" sz="1500"/>
              <a:t>Community supported.</a:t>
            </a:r>
          </a:p>
          <a:p>
            <a:pPr lvl="1"/>
            <a:endParaRPr lang="en-US" sz="1500"/>
          </a:p>
        </p:txBody>
      </p:sp>
      <p:pic>
        <p:nvPicPr>
          <p:cNvPr id="5" name="Picture 4" descr="A cartoon penguin with yellow feet&#10;&#10;AI-generated content may be incorrect.">
            <a:extLst>
              <a:ext uri="{FF2B5EF4-FFF2-40B4-BE49-F238E27FC236}">
                <a16:creationId xmlns:a16="http://schemas.microsoft.com/office/drawing/2014/main" id="{2A0FDF9A-1EEC-8498-EA80-7EB5C581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314" y="640080"/>
            <a:ext cx="442043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6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F45D8-B3CD-C213-59AA-C427B0AF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What is a Linux Terminal?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A5FA3-E30A-6212-D27A-6FC5FF09D2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534748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825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C9BA-E8E4-DA5C-9B54-FD3A9E69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Why Do I Want To Use a Terminal?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33BD13F-7045-A68A-C224-2C6BB0C80F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43283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623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C558-530D-3D72-785A-89946A1F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 Linux Terminal (MacOS): Part 1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580E5FD-EB1F-AB81-E69B-7EA873014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5568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311D2D-2D66-5854-1D6B-1766B1C3A0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4112"/>
          <a:stretch/>
        </p:blipFill>
        <p:spPr>
          <a:xfrm>
            <a:off x="1009753" y="4680013"/>
            <a:ext cx="2874940" cy="1201804"/>
          </a:xfrm>
          <a:prstGeom prst="rect">
            <a:avLst/>
          </a:prstGeom>
        </p:spPr>
      </p:pic>
      <p:sp>
        <p:nvSpPr>
          <p:cNvPr id="9" name="Donut 8">
            <a:extLst>
              <a:ext uri="{FF2B5EF4-FFF2-40B4-BE49-F238E27FC236}">
                <a16:creationId xmlns:a16="http://schemas.microsoft.com/office/drawing/2014/main" id="{AE2CC104-D02D-CBCB-A09D-D3B752FC7030}"/>
              </a:ext>
            </a:extLst>
          </p:cNvPr>
          <p:cNvSpPr/>
          <p:nvPr/>
        </p:nvSpPr>
        <p:spPr>
          <a:xfrm>
            <a:off x="2283384" y="4545076"/>
            <a:ext cx="425302" cy="447142"/>
          </a:xfrm>
          <a:prstGeom prst="donut">
            <a:avLst>
              <a:gd name="adj" fmla="val 1399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BFEDA1-F968-E3BA-A627-A0D20781158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087" t="15741" r="29577" b="37284"/>
          <a:stretch/>
        </p:blipFill>
        <p:spPr>
          <a:xfrm>
            <a:off x="4981639" y="4380734"/>
            <a:ext cx="2150407" cy="1579722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A12B57-5AC2-DBFA-5F53-6DFB6024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087" t="22967" r="29577" b="68516"/>
          <a:stretch/>
        </p:blipFill>
        <p:spPr>
          <a:xfrm>
            <a:off x="8120495" y="4860697"/>
            <a:ext cx="3154990" cy="420218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E0782CF9-F826-D347-D5EE-A278423EF39F}"/>
              </a:ext>
            </a:extLst>
          </p:cNvPr>
          <p:cNvSpPr/>
          <p:nvPr/>
        </p:nvSpPr>
        <p:spPr>
          <a:xfrm rot="455373">
            <a:off x="6749530" y="4738639"/>
            <a:ext cx="1458098" cy="420218"/>
          </a:xfrm>
          <a:prstGeom prst="rightArrow">
            <a:avLst>
              <a:gd name="adj1" fmla="val 34819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9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130A0-AFC3-ADD2-0414-74BBAA8E3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Accessing a Linux Terminal (MacOS): Part 2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1272-E0EE-0359-8BC2-4041841FA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Please wait for your Windows colleagues (it’s going to be a while).</a:t>
            </a:r>
          </a:p>
          <a:p>
            <a:r>
              <a:rPr lang="en-US" sz="2200"/>
              <a:t>In the meantime, consider pinning terminal to your dock.</a:t>
            </a:r>
          </a:p>
        </p:txBody>
      </p:sp>
      <p:pic>
        <p:nvPicPr>
          <p:cNvPr id="4098" name="Picture 2" descr="Right-click Terminal on the Dock, go to 'Options,' then click 'Keep in Dock.'">
            <a:extLst>
              <a:ext uri="{FF2B5EF4-FFF2-40B4-BE49-F238E27FC236}">
                <a16:creationId xmlns:a16="http://schemas.microsoft.com/office/drawing/2014/main" id="{97CDCE03-2312-F00C-91F5-6AAFAF9DE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04068"/>
            <a:ext cx="6903720" cy="48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1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241</TotalTime>
  <Words>1230</Words>
  <Application>Microsoft Macintosh PowerPoint</Application>
  <PresentationFormat>Widescreen</PresentationFormat>
  <Paragraphs>123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Office Theme</vt:lpstr>
      <vt:lpstr>Setting Up A Software Development Environment</vt:lpstr>
      <vt:lpstr>Assumptions</vt:lpstr>
      <vt:lpstr>Objectives </vt:lpstr>
      <vt:lpstr>What is a Terminal?</vt:lpstr>
      <vt:lpstr>What is Linux?</vt:lpstr>
      <vt:lpstr>What is a Linux Terminal?</vt:lpstr>
      <vt:lpstr>Why Do I Want To Use a Terminal?</vt:lpstr>
      <vt:lpstr>Accessing a Linux Terminal (MacOS): Part 1</vt:lpstr>
      <vt:lpstr>Accessing a Linux Terminal (MacOS): Part 2</vt:lpstr>
      <vt:lpstr>Accessing a Linux Terminal (Windows 10)</vt:lpstr>
      <vt:lpstr>Accessing a Linux Terminal (Windows 11)</vt:lpstr>
      <vt:lpstr>I Have a (Linux) Terminal. Now What?</vt:lpstr>
      <vt:lpstr>Other Filesystem Commands</vt:lpstr>
      <vt:lpstr>Pop Quiz: Where’s My Directory?</vt:lpstr>
      <vt:lpstr>Pop Quiz: Answer</vt:lpstr>
      <vt:lpstr>Even More Filesystem Commands</vt:lpstr>
      <vt:lpstr>Notes on File Names</vt:lpstr>
      <vt:lpstr>Command Summary</vt:lpstr>
      <vt:lpstr>Objectives </vt:lpstr>
      <vt:lpstr>What is Python?</vt:lpstr>
      <vt:lpstr>Installing Python (MacOS)</vt:lpstr>
      <vt:lpstr>Installing Python (Windows)</vt:lpstr>
      <vt:lpstr>What is a Python Script?</vt:lpstr>
      <vt:lpstr>Creating a Python Script (MacOS)</vt:lpstr>
      <vt:lpstr>Creating a Python Script (Windows)</vt:lpstr>
      <vt:lpstr>Running Our Python Script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Richard, Ryan M [A LAB]</dc:creator>
  <cp:lastModifiedBy>Richard, Ryan M [A LAB]</cp:lastModifiedBy>
  <cp:revision>8</cp:revision>
  <dcterms:created xsi:type="dcterms:W3CDTF">2025-05-01T15:31:27Z</dcterms:created>
  <dcterms:modified xsi:type="dcterms:W3CDTF">2025-05-02T21:01:15Z</dcterms:modified>
</cp:coreProperties>
</file>